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142533158" r:id="rId2"/>
    <p:sldId id="2142533155" r:id="rId3"/>
    <p:sldId id="2142533156" r:id="rId4"/>
    <p:sldId id="2142533159" r:id="rId5"/>
    <p:sldId id="2142533161" r:id="rId6"/>
    <p:sldId id="2142533160" r:id="rId7"/>
    <p:sldId id="2142533157" r:id="rId8"/>
    <p:sldId id="2142533165" r:id="rId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32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FF100-B75E-42E5-9D8D-DE83EE6FB8E9}" v="838" dt="2020-07-16T17:43:31.802"/>
    <p1510:client id="{EEEBC9D6-F6E4-4AC9-940C-A0391DCA2A57}" v="103" dt="2020-07-15T13:40:00.61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BM Plex Sans"/>
          <a:ea typeface="IBM Plex Sans"/>
          <a:cs typeface="IBM Plex Sans"/>
        </a:font>
        <a:srgbClr val="FFFFFF"/>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EFF1F3"/>
          </a:solidFill>
        </a:fill>
      </a:tcStyle>
    </a:wholeTbl>
    <a:band2H>
      <a:tcTxStyle/>
      <a:tcStyle>
        <a:tcBdr/>
        <a:fill>
          <a:solidFill>
            <a:srgbClr val="F7F8F9"/>
          </a:solidFill>
        </a:fill>
      </a:tcStyle>
    </a:band2H>
    <a:firstCol>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Col>
    <a:lastRow>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lastRow>
    <a:firstRow>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Row>
  </a:tblStyle>
  <a:tblStyle styleId="{C7B018BB-80A7-4F77-B60F-C8B233D01FF8}" styleName="">
    <a:tblBg/>
    <a:wholeTbl>
      <a:tcTxStyle b="off" i="off">
        <a:font>
          <a:latin typeface="IBM Plex Sans"/>
          <a:ea typeface="IBM Plex Sans"/>
          <a:cs typeface="IBM Plex Sans"/>
        </a:font>
        <a:srgbClr val="FFFFFF"/>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9CDFE"/>
          </a:solidFill>
        </a:fill>
      </a:tcStyle>
    </a:wholeTbl>
    <a:band2H>
      <a:tcTxStyle/>
      <a:tcStyle>
        <a:tcBdr/>
        <a:fill>
          <a:solidFill>
            <a:srgbClr val="EDE8FE"/>
          </a:solidFill>
        </a:fill>
      </a:tcStyle>
    </a:band2H>
    <a:firstCol>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Col>
    <a:lastRow>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lastRow>
    <a:firstRow>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Row>
  </a:tblStyle>
  <a:tblStyle styleId="{EEE7283C-3CF3-47DC-8721-378D4A62B228}" styleName="">
    <a:tblBg/>
    <a:wholeTbl>
      <a:tcTxStyle b="off" i="off">
        <a:font>
          <a:latin typeface="IBM Plex Sans"/>
          <a:ea typeface="IBM Plex Sans"/>
          <a:cs typeface="IBM Plex Sans"/>
        </a:font>
        <a:srgbClr val="FFFFFF"/>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FE0E2"/>
          </a:solidFill>
        </a:fill>
      </a:tcStyle>
    </a:wholeTbl>
    <a:band2H>
      <a:tcTxStyle/>
      <a:tcStyle>
        <a:tcBdr/>
        <a:fill>
          <a:solidFill>
            <a:srgbClr val="EFF0F1"/>
          </a:solidFill>
        </a:fill>
      </a:tcStyle>
    </a:band2H>
    <a:firstCol>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Col>
    <a:lastRow>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lastRow>
    <a:firstRow>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Row>
  </a:tblStyle>
  <a:tblStyle styleId="{CF821DB8-F4EB-4A41-A1BA-3FCAFE7338EE}" styleName="">
    <a:tblBg/>
    <a:wholeTbl>
      <a:tcTxStyle b="off" i="off">
        <a:font>
          <a:latin typeface="IBM Plex Sans"/>
          <a:ea typeface="IBM Plex Sans"/>
          <a:cs typeface="IBM Plex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000000"/>
          </a:solidFill>
        </a:fill>
      </a:tcStyle>
    </a:band2H>
    <a:firstCol>
      <a:tcTxStyle b="on" i="off">
        <a:font>
          <a:latin typeface="IBM Plex Sans"/>
          <a:ea typeface="IBM Plex Sans"/>
          <a:cs typeface="IBM Plex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IBM Plex Sans"/>
          <a:ea typeface="IBM Plex Sans"/>
          <a:cs typeface="IBM Plex Sans"/>
        </a:font>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000000"/>
          </a:solidFill>
        </a:fill>
      </a:tcStyle>
    </a:lastRow>
    <a:firstRow>
      <a:tcTxStyle b="on" i="off">
        <a:font>
          <a:latin typeface="IBM Plex Sans"/>
          <a:ea typeface="IBM Plex Sans"/>
          <a:cs typeface="IBM Plex Sans"/>
        </a:font>
        <a:srgbClr val="000000"/>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IBM Plex Sans"/>
          <a:ea typeface="IBM Plex Sans"/>
          <a:cs typeface="IBM Plex Sans"/>
        </a:font>
        <a:srgbClr val="FFFFFF"/>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solidFill>
        </a:fill>
      </a:tcStyle>
    </a:wholeTbl>
    <a:band2H>
      <a:tcTxStyle/>
      <a:tcStyle>
        <a:tcBdr/>
        <a:fill>
          <a:solidFill>
            <a:srgbClr val="FFFFFF"/>
          </a:solidFill>
        </a:fill>
      </a:tcStyle>
    </a:band2H>
    <a:firstCol>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solidFill>
        </a:fill>
      </a:tcStyle>
    </a:firstCol>
    <a:lastRow>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solidFill>
        </a:fill>
      </a:tcStyle>
    </a:lastRow>
    <a:firstRow>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solidFill>
        </a:fill>
      </a:tcStyle>
    </a:firstRow>
  </a:tblStyle>
  <a:tblStyle styleId="{2708684C-4D16-4618-839F-0558EEFCDFE6}" styleName="">
    <a:tblBg/>
    <a:wholeTbl>
      <a:tcTxStyle b="off"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IBM Plex Sans"/>
          <a:ea typeface="IBM Plex Sans"/>
          <a:cs typeface="IBM Plex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0"/>
    <p:restoredTop sz="94737"/>
  </p:normalViewPr>
  <p:slideViewPr>
    <p:cSldViewPr snapToGrid="0" snapToObjects="1">
      <p:cViewPr varScale="1">
        <p:scale>
          <a:sx n="83" d="100"/>
          <a:sy n="83" d="100"/>
        </p:scale>
        <p:origin x="9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Cowper" clId="Web-{EEEBC9D6-F6E4-4AC9-940C-A0391DCA2A57}"/>
    <pc:docChg chg="modSld">
      <pc:chgData name="Jamie Cowper" userId="" providerId="" clId="Web-{EEEBC9D6-F6E4-4AC9-940C-A0391DCA2A57}" dt="2020-07-15T13:17:00.029" v="31" actId="20577"/>
      <pc:docMkLst>
        <pc:docMk/>
      </pc:docMkLst>
      <pc:sldChg chg="modSp">
        <pc:chgData name="Jamie Cowper" userId="" providerId="" clId="Web-{EEEBC9D6-F6E4-4AC9-940C-A0391DCA2A57}" dt="2020-07-15T13:15:22.996" v="22" actId="20577"/>
        <pc:sldMkLst>
          <pc:docMk/>
          <pc:sldMk cId="27112085" sldId="2142533159"/>
        </pc:sldMkLst>
        <pc:spChg chg="mod">
          <ac:chgData name="Jamie Cowper" userId="" providerId="" clId="Web-{EEEBC9D6-F6E4-4AC9-940C-A0391DCA2A57}" dt="2020-07-15T13:15:22.996" v="22" actId="20577"/>
          <ac:spMkLst>
            <pc:docMk/>
            <pc:sldMk cId="27112085" sldId="2142533159"/>
            <ac:spMk id="3" creationId="{C6372D20-CDF2-2A46-B9CA-B482FBB30E5B}"/>
          </ac:spMkLst>
        </pc:spChg>
      </pc:sldChg>
      <pc:sldChg chg="modSp">
        <pc:chgData name="Jamie Cowper" userId="" providerId="" clId="Web-{EEEBC9D6-F6E4-4AC9-940C-A0391DCA2A57}" dt="2020-07-15T13:17:00.029" v="30" actId="20577"/>
        <pc:sldMkLst>
          <pc:docMk/>
          <pc:sldMk cId="1269708433" sldId="2142533160"/>
        </pc:sldMkLst>
        <pc:spChg chg="mod">
          <ac:chgData name="Jamie Cowper" userId="" providerId="" clId="Web-{EEEBC9D6-F6E4-4AC9-940C-A0391DCA2A57}" dt="2020-07-15T13:17:00.029" v="30" actId="20577"/>
          <ac:spMkLst>
            <pc:docMk/>
            <pc:sldMk cId="1269708433" sldId="2142533160"/>
            <ac:spMk id="3" creationId="{C6372D20-CDF2-2A46-B9CA-B482FBB30E5B}"/>
          </ac:spMkLst>
        </pc:spChg>
      </pc:sldChg>
    </pc:docChg>
  </pc:docChgLst>
  <pc:docChgLst>
    <pc:chgData name="Jamie Cowper" userId="QrHce1VjzQbUqX8QvVZu7q5eIC3iE7+dpjYpK/SYnfc=" providerId="None" clId="Web-{EEEBC9D6-F6E4-4AC9-940C-A0391DCA2A57}"/>
    <pc:docChg chg="modSld">
      <pc:chgData name="Jamie Cowper" userId="QrHce1VjzQbUqX8QvVZu7q5eIC3iE7+dpjYpK/SYnfc=" providerId="None" clId="Web-{EEEBC9D6-F6E4-4AC9-940C-A0391DCA2A57}" dt="2020-07-15T13:40:00.619" v="70" actId="20577"/>
      <pc:docMkLst>
        <pc:docMk/>
      </pc:docMkLst>
      <pc:sldChg chg="modSp">
        <pc:chgData name="Jamie Cowper" userId="QrHce1VjzQbUqX8QvVZu7q5eIC3iE7+dpjYpK/SYnfc=" providerId="None" clId="Web-{EEEBC9D6-F6E4-4AC9-940C-A0391DCA2A57}" dt="2020-07-15T13:38:18.540" v="68" actId="20577"/>
        <pc:sldMkLst>
          <pc:docMk/>
          <pc:sldMk cId="27112085" sldId="2142533159"/>
        </pc:sldMkLst>
        <pc:spChg chg="mod">
          <ac:chgData name="Jamie Cowper" userId="QrHce1VjzQbUqX8QvVZu7q5eIC3iE7+dpjYpK/SYnfc=" providerId="None" clId="Web-{EEEBC9D6-F6E4-4AC9-940C-A0391DCA2A57}" dt="2020-07-15T13:38:18.540" v="68" actId="20577"/>
          <ac:spMkLst>
            <pc:docMk/>
            <pc:sldMk cId="27112085" sldId="2142533159"/>
            <ac:spMk id="3" creationId="{C6372D20-CDF2-2A46-B9CA-B482FBB30E5B}"/>
          </ac:spMkLst>
        </pc:spChg>
        <pc:spChg chg="mod">
          <ac:chgData name="Jamie Cowper" userId="QrHce1VjzQbUqX8QvVZu7q5eIC3iE7+dpjYpK/SYnfc=" providerId="None" clId="Web-{EEEBC9D6-F6E4-4AC9-940C-A0391DCA2A57}" dt="2020-07-15T13:36:32.602" v="36" actId="20577"/>
          <ac:spMkLst>
            <pc:docMk/>
            <pc:sldMk cId="27112085" sldId="2142533159"/>
            <ac:spMk id="14" creationId="{65902E1A-2B8C-B746-B2A5-186AB86D2A42}"/>
          </ac:spMkLst>
        </pc:spChg>
      </pc:sldChg>
    </pc:docChg>
  </pc:docChgLst>
  <pc:docChgLst>
    <pc:chgData name="Raymond Suarez" userId="P3tT3KJzzw0v4xoO9SLCTlLW9oLSvRHyFliwzI2p3Q8=" providerId="None" clId="Web-{AD9FF100-B75E-42E5-9D8D-DE83EE6FB8E9}"/>
    <pc:docChg chg="modSld">
      <pc:chgData name="Raymond Suarez" userId="P3tT3KJzzw0v4xoO9SLCTlLW9oLSvRHyFliwzI2p3Q8=" providerId="None" clId="Web-{AD9FF100-B75E-42E5-9D8D-DE83EE6FB8E9}" dt="2020-07-16T17:43:31.802" v="832" actId="20577"/>
      <pc:docMkLst>
        <pc:docMk/>
      </pc:docMkLst>
      <pc:sldChg chg="modSp">
        <pc:chgData name="Raymond Suarez" userId="P3tT3KJzzw0v4xoO9SLCTlLW9oLSvRHyFliwzI2p3Q8=" providerId="None" clId="Web-{AD9FF100-B75E-42E5-9D8D-DE83EE6FB8E9}" dt="2020-07-16T17:43:30.724" v="831"/>
        <pc:sldMkLst>
          <pc:docMk/>
          <pc:sldMk cId="27112085" sldId="2142533159"/>
        </pc:sldMkLst>
        <pc:spChg chg="mod">
          <ac:chgData name="Raymond Suarez" userId="P3tT3KJzzw0v4xoO9SLCTlLW9oLSvRHyFliwzI2p3Q8=" providerId="None" clId="Web-{AD9FF100-B75E-42E5-9D8D-DE83EE6FB8E9}" dt="2020-07-16T17:38:16.237" v="448" actId="20577"/>
          <ac:spMkLst>
            <pc:docMk/>
            <pc:sldMk cId="27112085" sldId="2142533159"/>
            <ac:spMk id="3" creationId="{C6372D20-CDF2-2A46-B9CA-B482FBB30E5B}"/>
          </ac:spMkLst>
        </pc:spChg>
        <pc:spChg chg="mod">
          <ac:chgData name="Raymond Suarez" userId="P3tT3KJzzw0v4xoO9SLCTlLW9oLSvRHyFliwzI2p3Q8=" providerId="None" clId="Web-{AD9FF100-B75E-42E5-9D8D-DE83EE6FB8E9}" dt="2020-07-16T17:40:46.020" v="616"/>
          <ac:spMkLst>
            <pc:docMk/>
            <pc:sldMk cId="27112085" sldId="2142533159"/>
            <ac:spMk id="14" creationId="{65902E1A-2B8C-B746-B2A5-186AB86D2A42}"/>
          </ac:spMkLst>
        </pc:spChg>
        <pc:spChg chg="mod">
          <ac:chgData name="Raymond Suarez" userId="P3tT3KJzzw0v4xoO9SLCTlLW9oLSvRHyFliwzI2p3Q8=" providerId="None" clId="Web-{AD9FF100-B75E-42E5-9D8D-DE83EE6FB8E9}" dt="2020-07-16T17:43:30.724" v="831"/>
          <ac:spMkLst>
            <pc:docMk/>
            <pc:sldMk cId="27112085" sldId="2142533159"/>
            <ac:spMk id="15" creationId="{E569002B-B391-0349-A39E-F8DB4C2E9D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7" name="Shape 447"/>
          <p:cNvSpPr>
            <a:spLocks noGrp="1" noRot="1" noChangeAspect="1"/>
          </p:cNvSpPr>
          <p:nvPr>
            <p:ph type="sldImg"/>
          </p:nvPr>
        </p:nvSpPr>
        <p:spPr>
          <a:xfrm>
            <a:off x="1143000" y="685800"/>
            <a:ext cx="4572000" cy="3429000"/>
          </a:xfrm>
          <a:prstGeom prst="rect">
            <a:avLst/>
          </a:prstGeom>
        </p:spPr>
        <p:txBody>
          <a:bodyPr/>
          <a:lstStyle/>
          <a:p>
            <a:endParaRPr/>
          </a:p>
        </p:txBody>
      </p:sp>
      <p:sp>
        <p:nvSpPr>
          <p:cNvPr id="448" name="Shape 4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4078362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securityintelligence.com/" TargetMode="External"/><Relationship Id="rId7" Type="http://schemas.openxmlformats.org/officeDocument/2006/relationships/image" Target="../media/image2.png"/><Relationship Id="rId2" Type="http://schemas.openxmlformats.org/officeDocument/2006/relationships/hyperlink" Target="https://www.ibm.com/security" TargetMode="External"/><Relationship Id="rId1" Type="http://schemas.openxmlformats.org/officeDocument/2006/relationships/slideMaster" Target="../slideMasters/slideMaster1.xml"/><Relationship Id="rId6" Type="http://schemas.openxmlformats.org/officeDocument/2006/relationships/hyperlink" Target="https://www.youtube.com/ibmsecurity" TargetMode="External"/><Relationship Id="rId5" Type="http://schemas.openxmlformats.org/officeDocument/2006/relationships/hyperlink" Target="https://exchange.xforce.ibmcloud.com/" TargetMode="External"/><Relationship Id="rId4" Type="http://schemas.openxmlformats.org/officeDocument/2006/relationships/hyperlink" Target="https://www.ibm.com/security/community" TargetMode="Externa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ibm.com/security" TargetMode="External"/><Relationship Id="rId7" Type="http://schemas.openxmlformats.org/officeDocument/2006/relationships/hyperlink" Target="https://www.youtube.com/ibmsecurity" TargetMode="External"/><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hyperlink" Target="https://exchange.xforce.ibmcloud.com/" TargetMode="External"/><Relationship Id="rId5" Type="http://schemas.openxmlformats.org/officeDocument/2006/relationships/hyperlink" Target="https://www.ibm.com/security/community" TargetMode="External"/><Relationship Id="rId4" Type="http://schemas.openxmlformats.org/officeDocument/2006/relationships/hyperlink" Target="https://securityintelligence.com/"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ver on purple&gt;blue aurora">
    <p:bg>
      <p:bgPr>
        <a:solidFill>
          <a:srgbClr val="F2F3F8"/>
        </a:solidFill>
        <a:effectLst/>
      </p:bgPr>
    </p:bg>
    <p:spTree>
      <p:nvGrpSpPr>
        <p:cNvPr id="1" name=""/>
        <p:cNvGrpSpPr/>
        <p:nvPr/>
      </p:nvGrpSpPr>
      <p:grpSpPr>
        <a:xfrm>
          <a:off x="0" y="0"/>
          <a:ext cx="0" cy="0"/>
          <a:chOff x="0" y="0"/>
          <a:chExt cx="0" cy="0"/>
        </a:xfrm>
      </p:grpSpPr>
      <p:pic>
        <p:nvPicPr>
          <p:cNvPr id="54" name="Picture 3" descr="Picture 3"/>
          <p:cNvPicPr>
            <a:picLocks noChangeAspect="1"/>
          </p:cNvPicPr>
          <p:nvPr/>
        </p:nvPicPr>
        <p:blipFill>
          <a:blip r:embed="rId2"/>
          <a:stretch>
            <a:fillRect/>
          </a:stretch>
        </p:blipFill>
        <p:spPr>
          <a:xfrm>
            <a:off x="0" y="0"/>
            <a:ext cx="9144000" cy="5143500"/>
          </a:xfrm>
          <a:prstGeom prst="rect">
            <a:avLst/>
          </a:prstGeom>
          <a:ln w="12700">
            <a:miter lim="400000"/>
          </a:ln>
        </p:spPr>
      </p:pic>
      <p:pic>
        <p:nvPicPr>
          <p:cNvPr id="55" name="Picture 6" descr="Picture 6"/>
          <p:cNvPicPr>
            <a:picLocks noChangeAspect="1"/>
          </p:cNvPicPr>
          <p:nvPr/>
        </p:nvPicPr>
        <p:blipFill>
          <a:blip r:embed="rId3"/>
          <a:stretch>
            <a:fillRect/>
          </a:stretch>
        </p:blipFill>
        <p:spPr>
          <a:xfrm>
            <a:off x="8393811" y="4693077"/>
            <a:ext cx="521590" cy="206792"/>
          </a:xfrm>
          <a:prstGeom prst="rect">
            <a:avLst/>
          </a:prstGeom>
          <a:ln w="12700">
            <a:miter lim="400000"/>
          </a:ln>
        </p:spPr>
      </p:pic>
      <p:pic>
        <p:nvPicPr>
          <p:cNvPr id="56" name="Picture 8" descr="Picture 8"/>
          <p:cNvPicPr>
            <a:picLocks noChangeAspect="1"/>
          </p:cNvPicPr>
          <p:nvPr/>
        </p:nvPicPr>
        <p:blipFill>
          <a:blip r:embed="rId4"/>
          <a:stretch>
            <a:fillRect/>
          </a:stretch>
        </p:blipFill>
        <p:spPr>
          <a:xfrm>
            <a:off x="94799" y="4577088"/>
            <a:ext cx="1638210" cy="517424"/>
          </a:xfrm>
          <a:prstGeom prst="rect">
            <a:avLst/>
          </a:prstGeom>
          <a:ln w="12700">
            <a:miter lim="400000"/>
          </a:ln>
        </p:spPr>
      </p:pic>
      <p:sp>
        <p:nvSpPr>
          <p:cNvPr id="57" name="Title Text"/>
          <p:cNvSpPr txBox="1">
            <a:spLocks noGrp="1"/>
          </p:cNvSpPr>
          <p:nvPr>
            <p:ph type="title"/>
          </p:nvPr>
        </p:nvSpPr>
        <p:spPr>
          <a:xfrm>
            <a:off x="210311" y="201168"/>
            <a:ext cx="6419078" cy="332400"/>
          </a:xfrm>
          <a:prstGeom prst="rect">
            <a:avLst/>
          </a:prstGeom>
        </p:spPr>
        <p:txBody>
          <a:bodyPr>
            <a:normAutofit/>
          </a:bodyPr>
          <a:lstStyle>
            <a:lvl1pPr>
              <a:defRPr>
                <a:solidFill>
                  <a:srgbClr val="FFFFFF"/>
                </a:solidFill>
              </a:defRPr>
            </a:lvl1pPr>
          </a:lstStyle>
          <a:p>
            <a:r>
              <a:t>Title Text</a:t>
            </a:r>
          </a:p>
        </p:txBody>
      </p:sp>
      <p:sp>
        <p:nvSpPr>
          <p:cNvPr id="58"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oxes (1 large, 4 small)">
    <p:bg>
      <p:bgPr>
        <a:solidFill>
          <a:srgbClr val="F2F3F8"/>
        </a:solidFill>
        <a:effectLst/>
      </p:bgPr>
    </p:bg>
    <p:spTree>
      <p:nvGrpSpPr>
        <p:cNvPr id="1" name=""/>
        <p:cNvGrpSpPr/>
        <p:nvPr/>
      </p:nvGrpSpPr>
      <p:grpSpPr>
        <a:xfrm>
          <a:off x="0" y="0"/>
          <a:ext cx="0" cy="0"/>
          <a:chOff x="0" y="0"/>
          <a:chExt cx="0" cy="0"/>
        </a:xfrm>
      </p:grpSpPr>
      <p:sp>
        <p:nvSpPr>
          <p:cNvPr id="140" name="Picture Placeholder 9"/>
          <p:cNvSpPr>
            <a:spLocks noGrp="1"/>
          </p:cNvSpPr>
          <p:nvPr>
            <p:ph type="pic" idx="13"/>
          </p:nvPr>
        </p:nvSpPr>
        <p:spPr>
          <a:xfrm>
            <a:off x="0" y="0"/>
            <a:ext cx="9144000" cy="2566989"/>
          </a:xfrm>
          <a:prstGeom prst="rect">
            <a:avLst/>
          </a:prstGeom>
        </p:spPr>
        <p:txBody>
          <a:bodyPr lIns="91439" tIns="45719" rIns="91439" bIns="45719"/>
          <a:lstStyle/>
          <a:p>
            <a:endParaRPr/>
          </a:p>
        </p:txBody>
      </p:sp>
      <p:sp>
        <p:nvSpPr>
          <p:cNvPr id="141" name="Body Level One…"/>
          <p:cNvSpPr txBox="1">
            <a:spLocks noGrp="1"/>
          </p:cNvSpPr>
          <p:nvPr>
            <p:ph type="body" sz="quarter" idx="1"/>
          </p:nvPr>
        </p:nvSpPr>
        <p:spPr>
          <a:xfrm>
            <a:off x="4572000" y="2570161"/>
            <a:ext cx="2286000" cy="2573339"/>
          </a:xfrm>
          <a:prstGeom prst="rect">
            <a:avLst/>
          </a:prstGeom>
        </p:spPr>
        <p:txBody>
          <a:bodyPr lIns="201168" tIns="201168" rIns="201168" bIns="201168">
            <a:normAutofit/>
          </a:bodyPr>
          <a:lstStyle/>
          <a:p>
            <a:r>
              <a:t>Body Level One</a:t>
            </a:r>
          </a:p>
          <a:p>
            <a:pPr lvl="1"/>
            <a:r>
              <a:t>Body Level Two</a:t>
            </a:r>
          </a:p>
          <a:p>
            <a:pPr lvl="2"/>
            <a:r>
              <a:t>Body Level Three</a:t>
            </a:r>
          </a:p>
          <a:p>
            <a:pPr lvl="3"/>
            <a:r>
              <a:t>Body Level Four</a:t>
            </a:r>
          </a:p>
          <a:p>
            <a:pPr lvl="4"/>
            <a:r>
              <a:t>Body Level Five</a:t>
            </a:r>
          </a:p>
        </p:txBody>
      </p:sp>
      <p:sp>
        <p:nvSpPr>
          <p:cNvPr id="142" name="Title Text"/>
          <p:cNvSpPr txBox="1">
            <a:spLocks noGrp="1"/>
          </p:cNvSpPr>
          <p:nvPr>
            <p:ph type="title"/>
          </p:nvPr>
        </p:nvSpPr>
        <p:spPr>
          <a:xfrm>
            <a:off x="0" y="0"/>
            <a:ext cx="9144000" cy="1061829"/>
          </a:xfrm>
          <a:prstGeom prst="rect">
            <a:avLst/>
          </a:prstGeom>
        </p:spPr>
        <p:txBody>
          <a:bodyPr lIns="164592" tIns="164592" rIns="164592" bIns="164592">
            <a:normAutofit/>
          </a:bodyPr>
          <a:lstStyle>
            <a:lvl1pPr>
              <a:defRPr sz="4800"/>
            </a:lvl1pPr>
          </a:lstStyle>
          <a:p>
            <a:r>
              <a:t>Title Text</a:t>
            </a:r>
          </a:p>
        </p:txBody>
      </p:sp>
      <p:grpSp>
        <p:nvGrpSpPr>
          <p:cNvPr id="146" name="Group 11"/>
          <p:cNvGrpSpPr/>
          <p:nvPr/>
        </p:nvGrpSpPr>
        <p:grpSpPr>
          <a:xfrm>
            <a:off x="2285999" y="2800952"/>
            <a:ext cx="4572002" cy="1692561"/>
            <a:chOff x="0" y="0"/>
            <a:chExt cx="4572000" cy="1692559"/>
          </a:xfrm>
        </p:grpSpPr>
        <p:sp>
          <p:nvSpPr>
            <p:cNvPr id="143" name="Straight Connector 12"/>
            <p:cNvSpPr/>
            <p:nvPr/>
          </p:nvSpPr>
          <p:spPr>
            <a:xfrm flipH="1">
              <a:off x="-1" y="-1"/>
              <a:ext cx="1" cy="1692560"/>
            </a:xfrm>
            <a:prstGeom prst="line">
              <a:avLst/>
            </a:prstGeom>
            <a:noFill/>
            <a:ln w="3175" cap="flat">
              <a:solidFill>
                <a:srgbClr val="000000"/>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144" name="Straight Connector 14"/>
            <p:cNvSpPr/>
            <p:nvPr/>
          </p:nvSpPr>
          <p:spPr>
            <a:xfrm flipH="1">
              <a:off x="2285999" y="-1"/>
              <a:ext cx="1" cy="1692560"/>
            </a:xfrm>
            <a:prstGeom prst="line">
              <a:avLst/>
            </a:prstGeom>
            <a:noFill/>
            <a:ln w="3175" cap="flat">
              <a:solidFill>
                <a:srgbClr val="000000"/>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145" name="Straight Connector 15"/>
            <p:cNvSpPr/>
            <p:nvPr/>
          </p:nvSpPr>
          <p:spPr>
            <a:xfrm>
              <a:off x="4572000" y="-1"/>
              <a:ext cx="1" cy="1692560"/>
            </a:xfrm>
            <a:prstGeom prst="line">
              <a:avLst/>
            </a:prstGeom>
            <a:noFill/>
            <a:ln w="3175" cap="flat">
              <a:solidFill>
                <a:srgbClr val="000000"/>
              </a:solidFill>
              <a:prstDash val="solid"/>
              <a:round/>
            </a:ln>
            <a:effectLst/>
          </p:spPr>
          <p:txBody>
            <a:bodyPr wrap="square" lIns="45719" tIns="45719" rIns="45719" bIns="45719" numCol="1" anchor="t">
              <a:noAutofit/>
            </a:bodyPr>
            <a:lstStyle/>
            <a:p>
              <a:pPr>
                <a:defRPr>
                  <a:solidFill>
                    <a:srgbClr val="000000"/>
                  </a:solidFill>
                </a:defRPr>
              </a:pPr>
              <a:endParaRPr/>
            </a:p>
          </p:txBody>
        </p:sp>
      </p:grpSp>
      <p:sp>
        <p:nvSpPr>
          <p:cNvPr id="147" name="Slide Number"/>
          <p:cNvSpPr txBox="1">
            <a:spLocks noGrp="1"/>
          </p:cNvSpPr>
          <p:nvPr>
            <p:ph type="sldNum" sz="quarter" idx="2"/>
          </p:nvPr>
        </p:nvSpPr>
        <p:spPr>
          <a:prstGeom prst="rect">
            <a:avLst/>
          </a:prstGeom>
        </p:spPr>
        <p:txBody>
          <a:bodyPr/>
          <a:lstStyle>
            <a:lvl1pPr>
              <a:defRPr>
                <a:solidFill>
                  <a:srgbClr val="6F6F6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ase study: Title, text (two columns), half-image">
    <p:bg>
      <p:bgPr>
        <a:solidFill>
          <a:srgbClr val="F2F3F8"/>
        </a:solidFill>
        <a:effectLst/>
      </p:bgPr>
    </p:bg>
    <p:spTree>
      <p:nvGrpSpPr>
        <p:cNvPr id="1" name=""/>
        <p:cNvGrpSpPr/>
        <p:nvPr/>
      </p:nvGrpSpPr>
      <p:grpSpPr>
        <a:xfrm>
          <a:off x="0" y="0"/>
          <a:ext cx="0" cy="0"/>
          <a:chOff x="0" y="0"/>
          <a:chExt cx="0" cy="0"/>
        </a:xfrm>
      </p:grpSpPr>
      <p:sp>
        <p:nvSpPr>
          <p:cNvPr id="154" name="Picture Placeholder 6"/>
          <p:cNvSpPr>
            <a:spLocks noGrp="1"/>
          </p:cNvSpPr>
          <p:nvPr>
            <p:ph type="pic" idx="13"/>
          </p:nvPr>
        </p:nvSpPr>
        <p:spPr>
          <a:xfrm>
            <a:off x="4554885" y="0"/>
            <a:ext cx="4572001" cy="5143500"/>
          </a:xfrm>
          <a:prstGeom prst="rect">
            <a:avLst/>
          </a:prstGeom>
        </p:spPr>
        <p:txBody>
          <a:bodyPr lIns="91439" tIns="45719" rIns="91439" bIns="45719"/>
          <a:lstStyle/>
          <a:p>
            <a:endParaRPr/>
          </a:p>
        </p:txBody>
      </p:sp>
      <p:sp>
        <p:nvSpPr>
          <p:cNvPr id="155" name="Body Level One…"/>
          <p:cNvSpPr txBox="1">
            <a:spLocks noGrp="1"/>
          </p:cNvSpPr>
          <p:nvPr>
            <p:ph type="body" sz="quarter" idx="1"/>
          </p:nvPr>
        </p:nvSpPr>
        <p:spPr>
          <a:xfrm>
            <a:off x="228600" y="1280160"/>
            <a:ext cx="1828800" cy="320675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56" name="Text Placeholder 5"/>
          <p:cNvSpPr>
            <a:spLocks noGrp="1"/>
          </p:cNvSpPr>
          <p:nvPr>
            <p:ph type="body" sz="quarter" idx="14"/>
          </p:nvPr>
        </p:nvSpPr>
        <p:spPr>
          <a:xfrm>
            <a:off x="2514600" y="1280160"/>
            <a:ext cx="1828800" cy="3206751"/>
          </a:xfrm>
          <a:prstGeom prst="rect">
            <a:avLst/>
          </a:prstGeom>
        </p:spPr>
        <p:txBody>
          <a:bodyPr>
            <a:normAutofit/>
          </a:bodyPr>
          <a:lstStyle/>
          <a:p>
            <a:endParaRPr/>
          </a:p>
        </p:txBody>
      </p:sp>
      <p:sp>
        <p:nvSpPr>
          <p:cNvPr id="157" name="Slide Number"/>
          <p:cNvSpPr txBox="1">
            <a:spLocks noGrp="1"/>
          </p:cNvSpPr>
          <p:nvPr>
            <p:ph type="sldNum" sz="quarter" idx="2"/>
          </p:nvPr>
        </p:nvSpPr>
        <p:spPr>
          <a:prstGeom prst="rect">
            <a:avLst/>
          </a:prstGeom>
        </p:spPr>
        <p:txBody>
          <a:bodyPr/>
          <a:lstStyle>
            <a:lvl1pPr>
              <a:defRPr>
                <a:solidFill>
                  <a:srgbClr val="6F6F6F"/>
                </a:solidFill>
              </a:defRPr>
            </a:lvl1pPr>
          </a:lstStyle>
          <a:p>
            <a:fld id="{86CB4B4D-7CA3-9044-876B-883B54F8677D}" type="slidenum">
              <a:t>‹#›</a:t>
            </a:fld>
            <a:endParaRPr/>
          </a:p>
        </p:txBody>
      </p:sp>
      <p:sp>
        <p:nvSpPr>
          <p:cNvPr id="158" name="Title Text"/>
          <p:cNvSpPr txBox="1">
            <a:spLocks noGrp="1"/>
          </p:cNvSpPr>
          <p:nvPr>
            <p:ph type="title"/>
          </p:nvPr>
        </p:nvSpPr>
        <p:spPr>
          <a:xfrm>
            <a:off x="210311" y="201168"/>
            <a:ext cx="4133091" cy="332400"/>
          </a:xfrm>
          <a:prstGeom prst="rect">
            <a:avLst/>
          </a:prstGeom>
        </p:spPr>
        <p:txBody>
          <a:bodyPr>
            <a:normAutofit/>
          </a:bodyPr>
          <a:lstStyle/>
          <a:p>
            <a: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 Dark Background">
    <p:spTree>
      <p:nvGrpSpPr>
        <p:cNvPr id="1" name=""/>
        <p:cNvGrpSpPr/>
        <p:nvPr/>
      </p:nvGrpSpPr>
      <p:grpSpPr>
        <a:xfrm>
          <a:off x="0" y="0"/>
          <a:ext cx="0" cy="0"/>
          <a:chOff x="0" y="0"/>
          <a:chExt cx="0" cy="0"/>
        </a:xfrm>
      </p:grpSpPr>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66" name="Title Text"/>
          <p:cNvSpPr txBox="1">
            <a:spLocks noGrp="1"/>
          </p:cNvSpPr>
          <p:nvPr>
            <p:ph type="title"/>
          </p:nvPr>
        </p:nvSpPr>
        <p:spPr>
          <a:xfrm>
            <a:off x="210311" y="201168"/>
            <a:ext cx="6419078" cy="332400"/>
          </a:xfrm>
          <a:prstGeom prst="rect">
            <a:avLst/>
          </a:prstGeom>
        </p:spPr>
        <p:txBody>
          <a:bodyPr>
            <a:normAutofit/>
          </a:bodyPr>
          <a:lstStyle>
            <a:lvl1pPr>
              <a:defRPr>
                <a:solidFill>
                  <a:srgbClr val="FFFFFF"/>
                </a:solidFill>
              </a:defRPr>
            </a:lvl1pPr>
          </a:lstStyle>
          <a:p>
            <a:r>
              <a:t>Title Text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subtitle - dark background">
    <p:spTree>
      <p:nvGrpSpPr>
        <p:cNvPr id="1" name=""/>
        <p:cNvGrpSpPr/>
        <p:nvPr/>
      </p:nvGrpSpPr>
      <p:grpSpPr>
        <a:xfrm>
          <a:off x="0" y="0"/>
          <a:ext cx="0" cy="0"/>
          <a:chOff x="0" y="0"/>
          <a:chExt cx="0" cy="0"/>
        </a:xfrm>
      </p:grpSpPr>
      <p:sp>
        <p:nvSpPr>
          <p:cNvPr id="173" name="Body Level One…"/>
          <p:cNvSpPr txBox="1">
            <a:spLocks noGrp="1"/>
          </p:cNvSpPr>
          <p:nvPr>
            <p:ph type="body" sz="quarter" idx="1"/>
          </p:nvPr>
        </p:nvSpPr>
        <p:spPr>
          <a:xfrm>
            <a:off x="209550" y="544766"/>
            <a:ext cx="6419850" cy="246222"/>
          </a:xfrm>
          <a:prstGeom prst="rect">
            <a:avLst/>
          </a:prstGeom>
        </p:spPr>
        <p:txBody>
          <a:bodyPr>
            <a:normAutofit/>
          </a:bodyPr>
          <a:lstStyle>
            <a:lvl1pPr>
              <a:defRPr sz="1600">
                <a:solidFill>
                  <a:srgbClr val="868D95"/>
                </a:solidFill>
              </a:defRPr>
            </a:lvl1pPr>
            <a:lvl2pPr marL="195945" indent="-195945">
              <a:defRPr sz="1600">
                <a:solidFill>
                  <a:srgbClr val="868D95"/>
                </a:solidFill>
              </a:defRPr>
            </a:lvl2pPr>
            <a:lvl3pPr marL="363088" indent="-161474">
              <a:defRPr sz="1600">
                <a:solidFill>
                  <a:srgbClr val="868D95"/>
                </a:solidFill>
              </a:defRPr>
            </a:lvl3pPr>
            <a:lvl4pPr marL="656326" indent="-221345">
              <a:defRPr sz="1600">
                <a:solidFill>
                  <a:srgbClr val="868D95"/>
                </a:solidFill>
              </a:defRPr>
            </a:lvl4pPr>
            <a:lvl5pPr marL="827778" indent="-195945">
              <a:defRPr sz="1600">
                <a:solidFill>
                  <a:srgbClr val="868D95"/>
                </a:solidFill>
              </a:defRPr>
            </a:lvl5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5" name="Title Text"/>
          <p:cNvSpPr txBox="1">
            <a:spLocks noGrp="1"/>
          </p:cNvSpPr>
          <p:nvPr>
            <p:ph type="title"/>
          </p:nvPr>
        </p:nvSpPr>
        <p:spPr>
          <a:xfrm>
            <a:off x="210311" y="201168"/>
            <a:ext cx="6419078" cy="332400"/>
          </a:xfrm>
          <a:prstGeom prst="rect">
            <a:avLst/>
          </a:prstGeom>
        </p:spPr>
        <p:txBody>
          <a:bodyPr>
            <a:normAutofit/>
          </a:bodyPr>
          <a:lstStyle>
            <a:lvl1pPr>
              <a:defRPr>
                <a:solidFill>
                  <a:srgbClr val="FFFFFF"/>
                </a:solidFill>
              </a:defRPr>
            </a:lvl1pPr>
          </a:lstStyle>
          <a:p>
            <a:r>
              <a:t>Title Text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intro with text - dark background">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210311" y="201168"/>
            <a:ext cx="6419090" cy="332400"/>
          </a:xfrm>
          <a:prstGeom prst="rect">
            <a:avLst/>
          </a:prstGeom>
        </p:spPr>
        <p:txBody>
          <a:bodyPr>
            <a:normAutofit/>
          </a:bodyPr>
          <a:lstStyle>
            <a:lvl1pPr>
              <a:defRPr>
                <a:solidFill>
                  <a:srgbClr val="FFFFFF"/>
                </a:solidFill>
              </a:defRPr>
            </a:lvl1pPr>
          </a:lstStyle>
          <a:p>
            <a:r>
              <a:t>Title Text</a:t>
            </a:r>
          </a:p>
        </p:txBody>
      </p:sp>
      <p:sp>
        <p:nvSpPr>
          <p:cNvPr id="183" name="Body Level One…"/>
          <p:cNvSpPr txBox="1">
            <a:spLocks noGrp="1"/>
          </p:cNvSpPr>
          <p:nvPr>
            <p:ph type="body" sz="quarter" idx="1"/>
          </p:nvPr>
        </p:nvSpPr>
        <p:spPr>
          <a:xfrm>
            <a:off x="217447" y="1280160"/>
            <a:ext cx="4114801" cy="369333"/>
          </a:xfrm>
          <a:prstGeom prst="rect">
            <a:avLst/>
          </a:prstGeom>
        </p:spPr>
        <p:txBody>
          <a:bodyPr>
            <a:normAutofit/>
          </a:bodyPr>
          <a:lstStyle>
            <a:lvl1pPr>
              <a:defRPr sz="2400">
                <a:solidFill>
                  <a:srgbClr val="868D95"/>
                </a:solidFill>
                <a:latin typeface="IBM Plex Sans Light"/>
                <a:ea typeface="IBM Plex Sans Light"/>
                <a:cs typeface="IBM Plex Sans Light"/>
                <a:sym typeface="IBM Plex Sans Light"/>
              </a:defRPr>
            </a:lvl1pPr>
            <a:lvl2pPr marL="293917" indent="-293917">
              <a:defRPr sz="2400">
                <a:solidFill>
                  <a:srgbClr val="868D95"/>
                </a:solidFill>
                <a:latin typeface="IBM Plex Sans Light"/>
                <a:ea typeface="IBM Plex Sans Light"/>
                <a:cs typeface="IBM Plex Sans Light"/>
                <a:sym typeface="IBM Plex Sans Light"/>
              </a:defRPr>
            </a:lvl2pPr>
            <a:lvl3pPr marL="443825" indent="-242211">
              <a:defRPr sz="2400">
                <a:solidFill>
                  <a:srgbClr val="868D95"/>
                </a:solidFill>
                <a:latin typeface="IBM Plex Sans Light"/>
                <a:ea typeface="IBM Plex Sans Light"/>
                <a:cs typeface="IBM Plex Sans Light"/>
                <a:sym typeface="IBM Plex Sans Light"/>
              </a:defRPr>
            </a:lvl3pPr>
            <a:lvl4pPr marL="766998" indent="-332017">
              <a:defRPr sz="2400">
                <a:solidFill>
                  <a:srgbClr val="868D95"/>
                </a:solidFill>
                <a:latin typeface="IBM Plex Sans Light"/>
                <a:ea typeface="IBM Plex Sans Light"/>
                <a:cs typeface="IBM Plex Sans Light"/>
                <a:sym typeface="IBM Plex Sans Light"/>
              </a:defRPr>
            </a:lvl4pPr>
            <a:lvl5pPr marL="925750" indent="-293917">
              <a:defRPr sz="2400">
                <a:solidFill>
                  <a:srgbClr val="868D95"/>
                </a:solidFill>
                <a:latin typeface="IBM Plex Sans Light"/>
                <a:ea typeface="IBM Plex Sans Light"/>
                <a:cs typeface="IBM Plex Sans Light"/>
                <a:sym typeface="IBM Plex Sans Light"/>
              </a:defRPr>
            </a:lvl5pPr>
          </a:lstStyle>
          <a:p>
            <a:r>
              <a:t>Body Level One</a:t>
            </a:r>
          </a:p>
          <a:p>
            <a:pPr lvl="1"/>
            <a:r>
              <a:t>Body Level Two</a:t>
            </a:r>
          </a:p>
          <a:p>
            <a:pPr lvl="2"/>
            <a:r>
              <a:t>Body Level Three</a:t>
            </a:r>
          </a:p>
          <a:p>
            <a:pPr lvl="3"/>
            <a:r>
              <a:t>Body Level Four</a:t>
            </a:r>
          </a:p>
          <a:p>
            <a:pPr lvl="4"/>
            <a:r>
              <a:t>Body Level Five</a:t>
            </a:r>
          </a:p>
        </p:txBody>
      </p:sp>
      <p:sp>
        <p:nvSpPr>
          <p:cNvPr id="184" name="Text Placeholder 8"/>
          <p:cNvSpPr>
            <a:spLocks noGrp="1"/>
          </p:cNvSpPr>
          <p:nvPr>
            <p:ph type="body" sz="half" idx="13"/>
          </p:nvPr>
        </p:nvSpPr>
        <p:spPr>
          <a:xfrm>
            <a:off x="4800532" y="1280160"/>
            <a:ext cx="4114801" cy="3195667"/>
          </a:xfrm>
          <a:prstGeom prst="rect">
            <a:avLst/>
          </a:prstGeom>
        </p:spPr>
        <p:txBody>
          <a:bodyPr>
            <a:normAutofit/>
          </a:bodyPr>
          <a:lstStyle/>
          <a:p>
            <a:pPr>
              <a:defRPr>
                <a:solidFill>
                  <a:srgbClr val="FFFFFF"/>
                </a:solidFill>
              </a:defRPr>
            </a:pPr>
            <a:endParaRP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2-Column Text - dark background">
    <p:spTree>
      <p:nvGrpSpPr>
        <p:cNvPr id="1" name=""/>
        <p:cNvGrpSpPr/>
        <p:nvPr/>
      </p:nvGrpSpPr>
      <p:grpSpPr>
        <a:xfrm>
          <a:off x="0" y="0"/>
          <a:ext cx="0" cy="0"/>
          <a:chOff x="0" y="0"/>
          <a:chExt cx="0" cy="0"/>
        </a:xfrm>
      </p:grpSpPr>
      <p:sp>
        <p:nvSpPr>
          <p:cNvPr id="192" name="Body Level One…"/>
          <p:cNvSpPr txBox="1">
            <a:spLocks noGrp="1"/>
          </p:cNvSpPr>
          <p:nvPr>
            <p:ph type="body" sz="half" idx="1"/>
          </p:nvPr>
        </p:nvSpPr>
        <p:spPr>
          <a:xfrm>
            <a:off x="228600" y="1280160"/>
            <a:ext cx="4114800" cy="3206751"/>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93" name="Text Placeholder 8"/>
          <p:cNvSpPr>
            <a:spLocks noGrp="1"/>
          </p:cNvSpPr>
          <p:nvPr>
            <p:ph type="body" sz="half" idx="13"/>
          </p:nvPr>
        </p:nvSpPr>
        <p:spPr>
          <a:xfrm>
            <a:off x="4800601" y="1280160"/>
            <a:ext cx="4114732" cy="3206751"/>
          </a:xfrm>
          <a:prstGeom prst="rect">
            <a:avLst/>
          </a:prstGeom>
        </p:spPr>
        <p:txBody>
          <a:bodyPr>
            <a:normAutofit/>
          </a:bodyPr>
          <a:lstStyle/>
          <a:p>
            <a:pPr>
              <a:defRPr>
                <a:solidFill>
                  <a:srgbClr val="FFFFFF"/>
                </a:solidFill>
              </a:defRPr>
            </a:pPr>
            <a:endParaRPr/>
          </a:p>
        </p:txBody>
      </p:sp>
      <p:sp>
        <p:nvSpPr>
          <p:cNvPr id="194" name="Title Text"/>
          <p:cNvSpPr txBox="1">
            <a:spLocks noGrp="1"/>
          </p:cNvSpPr>
          <p:nvPr>
            <p:ph type="title"/>
          </p:nvPr>
        </p:nvSpPr>
        <p:spPr>
          <a:xfrm>
            <a:off x="210311" y="201168"/>
            <a:ext cx="6419090" cy="332400"/>
          </a:xfrm>
          <a:prstGeom prst="rect">
            <a:avLst/>
          </a:prstGeom>
        </p:spPr>
        <p:txBody>
          <a:bodyPr>
            <a:normAutofit/>
          </a:bodyPr>
          <a:lstStyle>
            <a:lvl1pPr>
              <a:defRPr>
                <a:solidFill>
                  <a:srgbClr val="FFFFFF"/>
                </a:solidFill>
              </a:defRPr>
            </a:lvl1pPr>
          </a:lstStyle>
          <a:p>
            <a:r>
              <a:t>Title Text</a:t>
            </a:r>
          </a:p>
        </p:txBody>
      </p:sp>
      <p:sp>
        <p:nvSpPr>
          <p:cNvPr id="1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text, half-image">
    <p:spTree>
      <p:nvGrpSpPr>
        <p:cNvPr id="1" name=""/>
        <p:cNvGrpSpPr/>
        <p:nvPr/>
      </p:nvGrpSpPr>
      <p:grpSpPr>
        <a:xfrm>
          <a:off x="0" y="0"/>
          <a:ext cx="0" cy="0"/>
          <a:chOff x="0" y="0"/>
          <a:chExt cx="0" cy="0"/>
        </a:xfrm>
      </p:grpSpPr>
      <p:sp>
        <p:nvSpPr>
          <p:cNvPr id="202" name="Picture Placeholder 6"/>
          <p:cNvSpPr>
            <a:spLocks noGrp="1"/>
          </p:cNvSpPr>
          <p:nvPr>
            <p:ph type="pic" idx="13"/>
          </p:nvPr>
        </p:nvSpPr>
        <p:spPr>
          <a:xfrm>
            <a:off x="4572000" y="0"/>
            <a:ext cx="4572000" cy="5143500"/>
          </a:xfrm>
          <a:prstGeom prst="rect">
            <a:avLst/>
          </a:prstGeom>
        </p:spPr>
        <p:txBody>
          <a:bodyPr lIns="91439" tIns="45719" rIns="91439" bIns="45719"/>
          <a:lstStyle/>
          <a:p>
            <a:endParaRPr/>
          </a:p>
        </p:txBody>
      </p:sp>
      <p:sp>
        <p:nvSpPr>
          <p:cNvPr id="203" name="Body Level One…"/>
          <p:cNvSpPr txBox="1">
            <a:spLocks noGrp="1"/>
          </p:cNvSpPr>
          <p:nvPr>
            <p:ph type="body" sz="half" idx="1"/>
          </p:nvPr>
        </p:nvSpPr>
        <p:spPr>
          <a:xfrm>
            <a:off x="228600" y="1280160"/>
            <a:ext cx="4114800" cy="3206751"/>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4" name="Title Text"/>
          <p:cNvSpPr txBox="1">
            <a:spLocks noGrp="1"/>
          </p:cNvSpPr>
          <p:nvPr>
            <p:ph type="title"/>
          </p:nvPr>
        </p:nvSpPr>
        <p:spPr>
          <a:xfrm>
            <a:off x="210311" y="201168"/>
            <a:ext cx="4142234" cy="332400"/>
          </a:xfrm>
          <a:prstGeom prst="rect">
            <a:avLst/>
          </a:prstGeom>
        </p:spPr>
        <p:txBody>
          <a:bodyPr>
            <a:normAutofit/>
          </a:bodyPr>
          <a:lstStyle>
            <a:lvl1pPr>
              <a:defRPr>
                <a:solidFill>
                  <a:srgbClr val="FFFFFF"/>
                </a:solidFill>
              </a:defRPr>
            </a:lvl1pPr>
          </a:lstStyle>
          <a:p>
            <a:r>
              <a:t>Title Text</a:t>
            </a:r>
          </a:p>
        </p:txBody>
      </p:sp>
      <p:sp>
        <p:nvSpPr>
          <p:cNvPr id="2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image">
    <p:spTree>
      <p:nvGrpSpPr>
        <p:cNvPr id="1" name=""/>
        <p:cNvGrpSpPr/>
        <p:nvPr/>
      </p:nvGrpSpPr>
      <p:grpSpPr>
        <a:xfrm>
          <a:off x="0" y="0"/>
          <a:ext cx="0" cy="0"/>
          <a:chOff x="0" y="0"/>
          <a:chExt cx="0" cy="0"/>
        </a:xfrm>
      </p:grpSpPr>
      <p:sp>
        <p:nvSpPr>
          <p:cNvPr id="212" name="Picture Placeholder 6"/>
          <p:cNvSpPr>
            <a:spLocks noGrp="1"/>
          </p:cNvSpPr>
          <p:nvPr>
            <p:ph type="pic" idx="13"/>
          </p:nvPr>
        </p:nvSpPr>
        <p:spPr>
          <a:xfrm>
            <a:off x="4572000" y="0"/>
            <a:ext cx="4572000" cy="5143500"/>
          </a:xfrm>
          <a:prstGeom prst="rect">
            <a:avLst/>
          </a:prstGeom>
        </p:spPr>
        <p:txBody>
          <a:bodyPr lIns="91439" tIns="45719" rIns="91439" bIns="45719"/>
          <a:lstStyle/>
          <a:p>
            <a:endParaRPr/>
          </a:p>
        </p:txBody>
      </p:sp>
      <p:sp>
        <p:nvSpPr>
          <p:cNvPr id="213" name="Title Text"/>
          <p:cNvSpPr txBox="1">
            <a:spLocks noGrp="1"/>
          </p:cNvSpPr>
          <p:nvPr>
            <p:ph type="title"/>
          </p:nvPr>
        </p:nvSpPr>
        <p:spPr>
          <a:xfrm>
            <a:off x="210311" y="201168"/>
            <a:ext cx="4142234" cy="332400"/>
          </a:xfrm>
          <a:prstGeom prst="rect">
            <a:avLst/>
          </a:prstGeom>
        </p:spPr>
        <p:txBody>
          <a:bodyPr>
            <a:normAutofit/>
          </a:bodyPr>
          <a:lstStyle>
            <a:lvl1pPr>
              <a:defRPr>
                <a:solidFill>
                  <a:srgbClr val="FFFFFF"/>
                </a:solidFill>
              </a:defRPr>
            </a:lvl1pPr>
          </a:lstStyle>
          <a:p>
            <a:r>
              <a:t>Title Text</a:t>
            </a:r>
          </a:p>
        </p:txBody>
      </p:sp>
      <p:sp>
        <p:nvSpPr>
          <p:cNvPr id="2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atagram with Aurora">
    <p:bg>
      <p:bgPr>
        <a:solidFill>
          <a:srgbClr val="F2F3F8"/>
        </a:solidFill>
        <a:effectLst/>
      </p:bgPr>
    </p:bg>
    <p:spTree>
      <p:nvGrpSpPr>
        <p:cNvPr id="1" name=""/>
        <p:cNvGrpSpPr/>
        <p:nvPr/>
      </p:nvGrpSpPr>
      <p:grpSpPr>
        <a:xfrm>
          <a:off x="0" y="0"/>
          <a:ext cx="0" cy="0"/>
          <a:chOff x="0" y="0"/>
          <a:chExt cx="0" cy="0"/>
        </a:xfrm>
      </p:grpSpPr>
      <p:grpSp>
        <p:nvGrpSpPr>
          <p:cNvPr id="223" name="Picture 6"/>
          <p:cNvGrpSpPr/>
          <p:nvPr/>
        </p:nvGrpSpPr>
        <p:grpSpPr>
          <a:xfrm>
            <a:off x="1" y="0"/>
            <a:ext cx="9144001" cy="5143500"/>
            <a:chOff x="0" y="0"/>
            <a:chExt cx="9143999" cy="5143500"/>
          </a:xfrm>
        </p:grpSpPr>
        <p:sp>
          <p:nvSpPr>
            <p:cNvPr id="221" name="Rectangle"/>
            <p:cNvSpPr/>
            <p:nvPr/>
          </p:nvSpPr>
          <p:spPr>
            <a:xfrm>
              <a:off x="1" y="0"/>
              <a:ext cx="9144000" cy="5143500"/>
            </a:xfrm>
            <a:prstGeom prst="rect">
              <a:avLst/>
            </a:prstGeom>
            <a:solidFill>
              <a:srgbClr val="000000"/>
            </a:solidFill>
            <a:ln w="12700" cap="flat">
              <a:noFill/>
              <a:miter lim="400000"/>
            </a:ln>
            <a:effectLst/>
          </p:spPr>
          <p:txBody>
            <a:bodyPr wrap="square" lIns="91439" tIns="91439" rIns="91439" bIns="91439" numCol="1" anchor="t">
              <a:noAutofit/>
            </a:bodyPr>
            <a:lstStyle/>
            <a:p>
              <a:endParaRPr/>
            </a:p>
          </p:txBody>
        </p:sp>
        <p:pic>
          <p:nvPicPr>
            <p:cNvPr id="222" name="image4.png" descr="image4.png"/>
            <p:cNvPicPr>
              <a:picLocks noChangeAspect="1"/>
            </p:cNvPicPr>
            <p:nvPr/>
          </p:nvPicPr>
          <p:blipFill>
            <a:blip r:embed="rId2"/>
            <a:srcRect l="1099"/>
            <a:stretch>
              <a:fillRect/>
            </a:stretch>
          </p:blipFill>
          <p:spPr>
            <a:xfrm>
              <a:off x="0" y="107963"/>
              <a:ext cx="1230190" cy="4927574"/>
            </a:xfrm>
            <a:prstGeom prst="rect">
              <a:avLst/>
            </a:prstGeom>
            <a:ln w="12700" cap="flat">
              <a:noFill/>
              <a:miter lim="400000"/>
            </a:ln>
            <a:effectLst/>
          </p:spPr>
        </p:pic>
      </p:grpSp>
      <p:sp>
        <p:nvSpPr>
          <p:cNvPr id="224" name="Title Text"/>
          <p:cNvSpPr txBox="1">
            <a:spLocks noGrp="1"/>
          </p:cNvSpPr>
          <p:nvPr>
            <p:ph type="title"/>
          </p:nvPr>
        </p:nvSpPr>
        <p:spPr>
          <a:xfrm>
            <a:off x="228600" y="1437545"/>
            <a:ext cx="4114800" cy="221600"/>
          </a:xfrm>
          <a:prstGeom prst="rect">
            <a:avLst/>
          </a:prstGeom>
        </p:spPr>
        <p:txBody>
          <a:bodyPr>
            <a:normAutofit/>
          </a:bodyPr>
          <a:lstStyle>
            <a:lvl1pPr>
              <a:defRPr sz="1600">
                <a:solidFill>
                  <a:srgbClr val="FFFFFF"/>
                </a:solidFill>
              </a:defRPr>
            </a:lvl1pPr>
          </a:lstStyle>
          <a:p>
            <a:r>
              <a:t>Title Text</a:t>
            </a:r>
          </a:p>
        </p:txBody>
      </p:sp>
      <p:sp>
        <p:nvSpPr>
          <p:cNvPr id="225" name="Body Level One…"/>
          <p:cNvSpPr txBox="1">
            <a:spLocks noGrp="1"/>
          </p:cNvSpPr>
          <p:nvPr>
            <p:ph type="body" sz="quarter" idx="1"/>
          </p:nvPr>
        </p:nvSpPr>
        <p:spPr>
          <a:xfrm>
            <a:off x="103704" y="107951"/>
            <a:ext cx="4239696" cy="1329596"/>
          </a:xfrm>
          <a:prstGeom prst="rect">
            <a:avLst/>
          </a:prstGeom>
        </p:spPr>
        <p:txBody>
          <a:bodyPr anchor="b">
            <a:normAutofit/>
          </a:bodyPr>
          <a:lstStyle>
            <a:lvl1pPr>
              <a:lnSpc>
                <a:spcPct val="90000"/>
              </a:lnSpc>
              <a:defRPr sz="9600">
                <a:solidFill>
                  <a:srgbClr val="FFFFFF"/>
                </a:solidFill>
                <a:latin typeface="IBM Plex Sans ExtraLight"/>
                <a:ea typeface="IBM Plex Sans ExtraLight"/>
                <a:cs typeface="IBM Plex Sans ExtraLight"/>
                <a:sym typeface="IBM Plex Sans ExtraLight"/>
              </a:defRPr>
            </a:lvl1pPr>
            <a:lvl2pPr marL="1175670" indent="-1175670">
              <a:lnSpc>
                <a:spcPct val="90000"/>
              </a:lnSpc>
              <a:defRPr sz="9600">
                <a:solidFill>
                  <a:srgbClr val="FFFFFF"/>
                </a:solidFill>
                <a:latin typeface="IBM Plex Sans ExtraLight"/>
                <a:ea typeface="IBM Plex Sans ExtraLight"/>
                <a:cs typeface="IBM Plex Sans ExtraLight"/>
                <a:sym typeface="IBM Plex Sans ExtraLight"/>
              </a:defRPr>
            </a:lvl2pPr>
            <a:lvl3pPr marL="1170459" indent="-968845">
              <a:lnSpc>
                <a:spcPct val="90000"/>
              </a:lnSpc>
              <a:defRPr sz="9600">
                <a:solidFill>
                  <a:srgbClr val="FFFFFF"/>
                </a:solidFill>
                <a:latin typeface="IBM Plex Sans ExtraLight"/>
                <a:ea typeface="IBM Plex Sans ExtraLight"/>
                <a:cs typeface="IBM Plex Sans ExtraLight"/>
                <a:sym typeface="IBM Plex Sans ExtraLight"/>
              </a:defRPr>
            </a:lvl3pPr>
            <a:lvl4pPr marL="1763051" indent="-1328070">
              <a:lnSpc>
                <a:spcPct val="90000"/>
              </a:lnSpc>
              <a:defRPr sz="9600">
                <a:solidFill>
                  <a:srgbClr val="FFFFFF"/>
                </a:solidFill>
                <a:latin typeface="IBM Plex Sans ExtraLight"/>
                <a:ea typeface="IBM Plex Sans ExtraLight"/>
                <a:cs typeface="IBM Plex Sans ExtraLight"/>
                <a:sym typeface="IBM Plex Sans ExtraLight"/>
              </a:defRPr>
            </a:lvl4pPr>
            <a:lvl5pPr marL="1807503" indent="-1175670">
              <a:lnSpc>
                <a:spcPct val="90000"/>
              </a:lnSpc>
              <a:defRPr sz="9600">
                <a:solidFill>
                  <a:srgbClr val="FFFFFF"/>
                </a:solidFill>
                <a:latin typeface="IBM Plex Sans ExtraLight"/>
                <a:ea typeface="IBM Plex Sans ExtraLight"/>
                <a:cs typeface="IBM Plex Sans ExtraLight"/>
                <a:sym typeface="IBM Plex Sans ExtraLight"/>
              </a:defRPr>
            </a:lvl5pPr>
          </a:lstStyle>
          <a:p>
            <a:r>
              <a:t>Body Level One</a:t>
            </a:r>
          </a:p>
          <a:p>
            <a:pPr lvl="1"/>
            <a:r>
              <a:t>Body Level Two</a:t>
            </a:r>
          </a:p>
          <a:p>
            <a:pPr lvl="2"/>
            <a:r>
              <a:t>Body Level Three</a:t>
            </a:r>
          </a:p>
          <a:p>
            <a:pPr lvl="3"/>
            <a:r>
              <a:t>Body Level Four</a:t>
            </a:r>
          </a:p>
          <a:p>
            <a:pPr lvl="4"/>
            <a:r>
              <a:t>Body Level Five</a:t>
            </a:r>
          </a:p>
        </p:txBody>
      </p:sp>
      <p:sp>
        <p:nvSpPr>
          <p:cNvPr id="226" name="Text Placeholder 10"/>
          <p:cNvSpPr>
            <a:spLocks noGrp="1"/>
          </p:cNvSpPr>
          <p:nvPr>
            <p:ph type="body" sz="quarter" idx="13"/>
          </p:nvPr>
        </p:nvSpPr>
        <p:spPr>
          <a:xfrm>
            <a:off x="4504113" y="4825077"/>
            <a:ext cx="4114801" cy="92334"/>
          </a:xfrm>
          <a:prstGeom prst="rect">
            <a:avLst/>
          </a:prstGeom>
        </p:spPr>
        <p:txBody>
          <a:bodyPr>
            <a:normAutofit/>
          </a:bodyPr>
          <a:lstStyle/>
          <a:p>
            <a:pPr algn="r">
              <a:defRPr sz="600">
                <a:solidFill>
                  <a:srgbClr val="868D95"/>
                </a:solidFill>
              </a:defRPr>
            </a:pPr>
            <a:endParaRPr/>
          </a:p>
        </p:txBody>
      </p:sp>
      <p:sp>
        <p:nvSpPr>
          <p:cNvPr id="2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atagram with Picture - dark background">
    <p:spTree>
      <p:nvGrpSpPr>
        <p:cNvPr id="1" name=""/>
        <p:cNvGrpSpPr/>
        <p:nvPr/>
      </p:nvGrpSpPr>
      <p:grpSpPr>
        <a:xfrm>
          <a:off x="0" y="0"/>
          <a:ext cx="0" cy="0"/>
          <a:chOff x="0" y="0"/>
          <a:chExt cx="0" cy="0"/>
        </a:xfrm>
      </p:grpSpPr>
      <p:sp>
        <p:nvSpPr>
          <p:cNvPr id="234" name="Picture Placeholder 7"/>
          <p:cNvSpPr>
            <a:spLocks noGrp="1"/>
          </p:cNvSpPr>
          <p:nvPr>
            <p:ph type="pic" idx="13"/>
          </p:nvPr>
        </p:nvSpPr>
        <p:spPr>
          <a:xfrm>
            <a:off x="4572000" y="0"/>
            <a:ext cx="4572000" cy="5143500"/>
          </a:xfrm>
          <a:prstGeom prst="rect">
            <a:avLst/>
          </a:prstGeom>
        </p:spPr>
        <p:txBody>
          <a:bodyPr lIns="91439" tIns="45719" rIns="91439" bIns="45719"/>
          <a:lstStyle/>
          <a:p>
            <a:endParaRPr/>
          </a:p>
        </p:txBody>
      </p:sp>
      <p:sp>
        <p:nvSpPr>
          <p:cNvPr id="235" name="Title Text"/>
          <p:cNvSpPr txBox="1">
            <a:spLocks noGrp="1"/>
          </p:cNvSpPr>
          <p:nvPr>
            <p:ph type="title"/>
          </p:nvPr>
        </p:nvSpPr>
        <p:spPr>
          <a:xfrm>
            <a:off x="228600" y="1437545"/>
            <a:ext cx="4114800" cy="221600"/>
          </a:xfrm>
          <a:prstGeom prst="rect">
            <a:avLst/>
          </a:prstGeom>
        </p:spPr>
        <p:txBody>
          <a:bodyPr>
            <a:normAutofit/>
          </a:bodyPr>
          <a:lstStyle>
            <a:lvl1pPr>
              <a:defRPr sz="1600">
                <a:solidFill>
                  <a:srgbClr val="FFFFFF"/>
                </a:solidFill>
              </a:defRPr>
            </a:lvl1pPr>
          </a:lstStyle>
          <a:p>
            <a:r>
              <a:t>Title Text</a:t>
            </a:r>
          </a:p>
        </p:txBody>
      </p:sp>
      <p:sp>
        <p:nvSpPr>
          <p:cNvPr id="236" name="Body Level One…"/>
          <p:cNvSpPr txBox="1">
            <a:spLocks noGrp="1"/>
          </p:cNvSpPr>
          <p:nvPr>
            <p:ph type="body" sz="quarter" idx="1"/>
          </p:nvPr>
        </p:nvSpPr>
        <p:spPr>
          <a:xfrm>
            <a:off x="103704" y="107951"/>
            <a:ext cx="4239696" cy="1329596"/>
          </a:xfrm>
          <a:prstGeom prst="rect">
            <a:avLst/>
          </a:prstGeom>
        </p:spPr>
        <p:txBody>
          <a:bodyPr anchor="b">
            <a:normAutofit/>
          </a:bodyPr>
          <a:lstStyle>
            <a:lvl1pPr>
              <a:lnSpc>
                <a:spcPct val="90000"/>
              </a:lnSpc>
              <a:spcBef>
                <a:spcPts val="1100"/>
              </a:spcBef>
              <a:defRPr sz="9600">
                <a:solidFill>
                  <a:srgbClr val="4550FE"/>
                </a:solidFill>
                <a:latin typeface="IBM Plex Sans ExtraLight"/>
                <a:ea typeface="IBM Plex Sans ExtraLight"/>
                <a:cs typeface="IBM Plex Sans ExtraLight"/>
                <a:sym typeface="IBM Plex Sans ExtraLight"/>
              </a:defRPr>
            </a:lvl1pPr>
            <a:lvl2pPr marL="1175670" indent="-1175670">
              <a:lnSpc>
                <a:spcPct val="90000"/>
              </a:lnSpc>
              <a:spcBef>
                <a:spcPts val="1100"/>
              </a:spcBef>
              <a:defRPr sz="9600">
                <a:solidFill>
                  <a:srgbClr val="4550FE"/>
                </a:solidFill>
                <a:latin typeface="IBM Plex Sans ExtraLight"/>
                <a:ea typeface="IBM Plex Sans ExtraLight"/>
                <a:cs typeface="IBM Plex Sans ExtraLight"/>
                <a:sym typeface="IBM Plex Sans ExtraLight"/>
              </a:defRPr>
            </a:lvl2pPr>
            <a:lvl3pPr marL="1170459" indent="-968845">
              <a:lnSpc>
                <a:spcPct val="90000"/>
              </a:lnSpc>
              <a:spcBef>
                <a:spcPts val="1100"/>
              </a:spcBef>
              <a:defRPr sz="9600">
                <a:solidFill>
                  <a:srgbClr val="4550FE"/>
                </a:solidFill>
                <a:latin typeface="IBM Plex Sans ExtraLight"/>
                <a:ea typeface="IBM Plex Sans ExtraLight"/>
                <a:cs typeface="IBM Plex Sans ExtraLight"/>
                <a:sym typeface="IBM Plex Sans ExtraLight"/>
              </a:defRPr>
            </a:lvl3pPr>
            <a:lvl4pPr marL="1763051" indent="-1328070">
              <a:lnSpc>
                <a:spcPct val="90000"/>
              </a:lnSpc>
              <a:spcBef>
                <a:spcPts val="1100"/>
              </a:spcBef>
              <a:defRPr sz="9600">
                <a:solidFill>
                  <a:srgbClr val="4550FE"/>
                </a:solidFill>
                <a:latin typeface="IBM Plex Sans ExtraLight"/>
                <a:ea typeface="IBM Plex Sans ExtraLight"/>
                <a:cs typeface="IBM Plex Sans ExtraLight"/>
                <a:sym typeface="IBM Plex Sans ExtraLight"/>
              </a:defRPr>
            </a:lvl4pPr>
            <a:lvl5pPr marL="1807503" indent="-1175670">
              <a:lnSpc>
                <a:spcPct val="90000"/>
              </a:lnSpc>
              <a:spcBef>
                <a:spcPts val="1100"/>
              </a:spcBef>
              <a:defRPr sz="9600">
                <a:solidFill>
                  <a:srgbClr val="4550FE"/>
                </a:solidFill>
                <a:latin typeface="IBM Plex Sans ExtraLight"/>
                <a:ea typeface="IBM Plex Sans ExtraLight"/>
                <a:cs typeface="IBM Plex Sans ExtraLight"/>
                <a:sym typeface="IBM Plex Sans ExtraLight"/>
              </a:defRPr>
            </a:lvl5pPr>
          </a:lstStyle>
          <a:p>
            <a:r>
              <a:t>Body Level One</a:t>
            </a:r>
          </a:p>
          <a:p>
            <a:pPr lvl="1"/>
            <a:r>
              <a:t>Body Level Two</a:t>
            </a:r>
          </a:p>
          <a:p>
            <a:pPr lvl="2"/>
            <a:r>
              <a:t>Body Level Three</a:t>
            </a:r>
          </a:p>
          <a:p>
            <a:pPr lvl="3"/>
            <a:r>
              <a:t>Body Level Four</a:t>
            </a:r>
          </a:p>
          <a:p>
            <a:pPr lvl="4"/>
            <a:r>
              <a:t>Body Level Five</a:t>
            </a:r>
          </a:p>
        </p:txBody>
      </p:sp>
      <p:sp>
        <p:nvSpPr>
          <p:cNvPr id="237" name="Text Placeholder 10"/>
          <p:cNvSpPr>
            <a:spLocks noGrp="1"/>
          </p:cNvSpPr>
          <p:nvPr>
            <p:ph type="body" sz="quarter" idx="14"/>
          </p:nvPr>
        </p:nvSpPr>
        <p:spPr>
          <a:xfrm>
            <a:off x="228600" y="1946018"/>
            <a:ext cx="4114800" cy="92334"/>
          </a:xfrm>
          <a:prstGeom prst="rect">
            <a:avLst/>
          </a:prstGeom>
        </p:spPr>
        <p:txBody>
          <a:bodyPr>
            <a:normAutofit/>
          </a:bodyPr>
          <a:lstStyle/>
          <a:p>
            <a:pPr>
              <a:defRPr sz="600">
                <a:solidFill>
                  <a:srgbClr val="868D95"/>
                </a:solidFill>
              </a:defRPr>
            </a:pPr>
            <a:endParaRPr/>
          </a:p>
        </p:txBody>
      </p:sp>
      <p:sp>
        <p:nvSpPr>
          <p:cNvPr id="2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able of Contents">
    <p:bg>
      <p:bgPr>
        <a:solidFill>
          <a:srgbClr val="F2F3F8"/>
        </a:solidFill>
        <a:effectLst/>
      </p:bgPr>
    </p:bg>
    <p:spTree>
      <p:nvGrpSpPr>
        <p:cNvPr id="1" name=""/>
        <p:cNvGrpSpPr/>
        <p:nvPr/>
      </p:nvGrpSpPr>
      <p:grpSpPr>
        <a:xfrm>
          <a:off x="0" y="0"/>
          <a:ext cx="0" cy="0"/>
          <a:chOff x="0" y="0"/>
          <a:chExt cx="0" cy="0"/>
        </a:xfrm>
      </p:grpSpPr>
      <p:sp>
        <p:nvSpPr>
          <p:cNvPr id="65" name="Body Level One…"/>
          <p:cNvSpPr txBox="1">
            <a:spLocks noGrp="1"/>
          </p:cNvSpPr>
          <p:nvPr>
            <p:ph type="body" sz="half" idx="1"/>
          </p:nvPr>
        </p:nvSpPr>
        <p:spPr>
          <a:xfrm>
            <a:off x="219456" y="1280160"/>
            <a:ext cx="4123945" cy="3201697"/>
          </a:xfrm>
          <a:prstGeom prst="rect">
            <a:avLst/>
          </a:prstGeom>
        </p:spPr>
        <p:txBody>
          <a:bodyPr>
            <a:normAutofit/>
          </a:bodyPr>
          <a:lstStyle>
            <a:lvl1pPr>
              <a:spcBef>
                <a:spcPts val="1100"/>
              </a:spcBef>
              <a:tabLst>
                <a:tab pos="4051300" algn="r"/>
              </a:tabLst>
              <a:defRPr b="1"/>
            </a:lvl1pPr>
            <a:lvl2pPr marL="0" indent="0">
              <a:spcBef>
                <a:spcPts val="1100"/>
              </a:spcBef>
              <a:buSzTx/>
              <a:buNone/>
              <a:tabLst>
                <a:tab pos="4051300" algn="r"/>
              </a:tabLst>
              <a:defRPr b="1"/>
            </a:lvl2pPr>
            <a:lvl3pPr marL="0" indent="201614">
              <a:spcBef>
                <a:spcPts val="1100"/>
              </a:spcBef>
              <a:buSzTx/>
              <a:buNone/>
              <a:tabLst>
                <a:tab pos="4051300" algn="r"/>
              </a:tabLst>
              <a:defRPr b="1"/>
            </a:lvl3pPr>
            <a:lvl4pPr marL="0" indent="434981">
              <a:spcBef>
                <a:spcPts val="1100"/>
              </a:spcBef>
              <a:buSzTx/>
              <a:buNone/>
              <a:tabLst>
                <a:tab pos="4051300" algn="r"/>
              </a:tabLst>
              <a:defRPr b="1"/>
            </a:lvl4pPr>
            <a:lvl5pPr marL="0" indent="631832">
              <a:spcBef>
                <a:spcPts val="1100"/>
              </a:spcBef>
              <a:buSzTx/>
              <a:buNone/>
              <a:tabLst>
                <a:tab pos="4051300" algn="r"/>
              </a:tabLst>
              <a:defRPr b="1"/>
            </a:lvl5pPr>
          </a:lstStyle>
          <a:p>
            <a:r>
              <a:t>Body Level One</a:t>
            </a:r>
          </a:p>
          <a:p>
            <a:pPr lvl="1"/>
            <a:r>
              <a:t>Body Level Two</a:t>
            </a:r>
          </a:p>
          <a:p>
            <a:pPr lvl="2"/>
            <a:r>
              <a:t>Body Level Three</a:t>
            </a:r>
          </a:p>
          <a:p>
            <a:pPr lvl="3"/>
            <a:r>
              <a:t>Body Level Four</a:t>
            </a:r>
          </a:p>
          <a:p>
            <a:pPr lvl="4"/>
            <a:r>
              <a:t>Body Level Five</a:t>
            </a:r>
          </a:p>
        </p:txBody>
      </p:sp>
      <p:sp>
        <p:nvSpPr>
          <p:cNvPr id="66" name="Text Placeholder 8"/>
          <p:cNvSpPr>
            <a:spLocks noGrp="1"/>
          </p:cNvSpPr>
          <p:nvPr>
            <p:ph type="body" sz="half" idx="13"/>
          </p:nvPr>
        </p:nvSpPr>
        <p:spPr>
          <a:xfrm>
            <a:off x="4800600" y="1280160"/>
            <a:ext cx="4133850" cy="3219451"/>
          </a:xfrm>
          <a:prstGeom prst="rect">
            <a:avLst/>
          </a:prstGeom>
        </p:spPr>
        <p:txBody>
          <a:bodyPr>
            <a:normAutofit/>
          </a:bodyPr>
          <a:lstStyle/>
          <a:p>
            <a:pPr>
              <a:spcBef>
                <a:spcPts val="1100"/>
              </a:spcBef>
              <a:tabLst>
                <a:tab pos="4051300" algn="r"/>
              </a:tabLst>
              <a:defRPr b="1"/>
            </a:pPr>
            <a:endParaRPr/>
          </a:p>
        </p:txBody>
      </p:sp>
      <p:sp>
        <p:nvSpPr>
          <p:cNvPr id="67" name="Slide Number"/>
          <p:cNvSpPr txBox="1">
            <a:spLocks noGrp="1"/>
          </p:cNvSpPr>
          <p:nvPr>
            <p:ph type="sldNum" sz="quarter" idx="2"/>
          </p:nvPr>
        </p:nvSpPr>
        <p:spPr>
          <a:prstGeom prst="rect">
            <a:avLst/>
          </a:prstGeom>
        </p:spPr>
        <p:txBody>
          <a:bodyPr/>
          <a:lstStyle>
            <a:lvl1pPr>
              <a:defRPr>
                <a:solidFill>
                  <a:srgbClr val="6F6F6F"/>
                </a:solidFill>
              </a:defRPr>
            </a:lvl1pPr>
          </a:lstStyle>
          <a:p>
            <a:fld id="{86CB4B4D-7CA3-9044-876B-883B54F8677D}" type="slidenum">
              <a:t>‹#›</a:t>
            </a:fld>
            <a:endParaRPr/>
          </a:p>
        </p:txBody>
      </p:sp>
      <p:sp>
        <p:nvSpPr>
          <p:cNvPr id="68" name="Title Text"/>
          <p:cNvSpPr txBox="1">
            <a:spLocks noGrp="1"/>
          </p:cNvSpPr>
          <p:nvPr>
            <p:ph type="title"/>
          </p:nvPr>
        </p:nvSpPr>
        <p:spPr>
          <a:xfrm>
            <a:off x="210311" y="201168"/>
            <a:ext cx="6419078" cy="332400"/>
          </a:xfrm>
          <a:prstGeom prst="rect">
            <a:avLst/>
          </a:prstGeom>
        </p:spPr>
        <p:txBody>
          <a:bodyPr>
            <a:normAutofit/>
          </a:bodyPr>
          <a:lstStyle/>
          <a:p>
            <a:r>
              <a:t>Title Text</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quote with crosshair texture background">
    <p:bg>
      <p:bgPr>
        <a:solidFill>
          <a:srgbClr val="F2F3F8"/>
        </a:solidFill>
        <a:effectLst/>
      </p:bgPr>
    </p:bg>
    <p:spTree>
      <p:nvGrpSpPr>
        <p:cNvPr id="1" name=""/>
        <p:cNvGrpSpPr/>
        <p:nvPr/>
      </p:nvGrpSpPr>
      <p:grpSpPr>
        <a:xfrm>
          <a:off x="0" y="0"/>
          <a:ext cx="0" cy="0"/>
          <a:chOff x="0" y="0"/>
          <a:chExt cx="0" cy="0"/>
        </a:xfrm>
      </p:grpSpPr>
      <p:grpSp>
        <p:nvGrpSpPr>
          <p:cNvPr id="247" name="Picture 4"/>
          <p:cNvGrpSpPr/>
          <p:nvPr/>
        </p:nvGrpSpPr>
        <p:grpSpPr>
          <a:xfrm>
            <a:off x="0" y="0"/>
            <a:ext cx="9143998" cy="5143500"/>
            <a:chOff x="0" y="0"/>
            <a:chExt cx="9143997" cy="5143500"/>
          </a:xfrm>
        </p:grpSpPr>
        <p:sp>
          <p:nvSpPr>
            <p:cNvPr id="245" name="Rectangle"/>
            <p:cNvSpPr/>
            <p:nvPr/>
          </p:nvSpPr>
          <p:spPr>
            <a:xfrm flipH="1">
              <a:off x="0" y="0"/>
              <a:ext cx="9143998" cy="5143500"/>
            </a:xfrm>
            <a:prstGeom prst="rect">
              <a:avLst/>
            </a:prstGeom>
            <a:solidFill>
              <a:srgbClr val="000000"/>
            </a:solidFill>
            <a:ln w="12700" cap="flat">
              <a:noFill/>
              <a:miter lim="400000"/>
            </a:ln>
            <a:effectLst/>
          </p:spPr>
          <p:txBody>
            <a:bodyPr wrap="square" lIns="91439" tIns="91439" rIns="91439" bIns="91439" numCol="1" anchor="t">
              <a:noAutofit/>
            </a:bodyPr>
            <a:lstStyle/>
            <a:p>
              <a:endParaRPr/>
            </a:p>
          </p:txBody>
        </p:sp>
        <p:pic>
          <p:nvPicPr>
            <p:cNvPr id="246" name="image5.png" descr="image5.png"/>
            <p:cNvPicPr>
              <a:picLocks noChangeAspect="1"/>
            </p:cNvPicPr>
            <p:nvPr/>
          </p:nvPicPr>
          <p:blipFill>
            <a:blip r:embed="rId2"/>
            <a:srcRect/>
            <a:stretch>
              <a:fillRect/>
            </a:stretch>
          </p:blipFill>
          <p:spPr>
            <a:xfrm flipH="1">
              <a:off x="1154544" y="647703"/>
              <a:ext cx="7989374" cy="4495752"/>
            </a:xfrm>
            <a:prstGeom prst="rect">
              <a:avLst/>
            </a:prstGeom>
            <a:ln w="12700" cap="flat">
              <a:noFill/>
              <a:miter lim="400000"/>
            </a:ln>
            <a:effectLst/>
          </p:spPr>
        </p:pic>
      </p:grpSp>
      <p:sp>
        <p:nvSpPr>
          <p:cNvPr id="2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49" name="Title Text"/>
          <p:cNvSpPr txBox="1">
            <a:spLocks noGrp="1"/>
          </p:cNvSpPr>
          <p:nvPr>
            <p:ph type="title"/>
          </p:nvPr>
        </p:nvSpPr>
        <p:spPr>
          <a:xfrm>
            <a:off x="210311" y="201168"/>
            <a:ext cx="6419078" cy="332400"/>
          </a:xfrm>
          <a:prstGeom prst="rect">
            <a:avLst/>
          </a:prstGeom>
        </p:spPr>
        <p:txBody>
          <a:bodyPr>
            <a:normAutofit/>
          </a:bodyPr>
          <a:lstStyle>
            <a:lvl1pPr>
              <a:defRPr>
                <a:solidFill>
                  <a:srgbClr val="FFFFFF"/>
                </a:solidFill>
              </a:defRPr>
            </a:lvl1pPr>
          </a:lstStyle>
          <a:p>
            <a:r>
              <a:t>Title Text</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insight, text, boxes">
    <p:spTree>
      <p:nvGrpSpPr>
        <p:cNvPr id="1" name=""/>
        <p:cNvGrpSpPr/>
        <p:nvPr/>
      </p:nvGrpSpPr>
      <p:grpSpPr>
        <a:xfrm>
          <a:off x="0" y="0"/>
          <a:ext cx="0" cy="0"/>
          <a:chOff x="0" y="0"/>
          <a:chExt cx="0" cy="0"/>
        </a:xfrm>
      </p:grpSpPr>
      <p:sp>
        <p:nvSpPr>
          <p:cNvPr id="256" name="Body Level One…"/>
          <p:cNvSpPr txBox="1">
            <a:spLocks noGrp="1"/>
          </p:cNvSpPr>
          <p:nvPr>
            <p:ph type="body" sz="quarter" idx="1"/>
          </p:nvPr>
        </p:nvSpPr>
        <p:spPr>
          <a:xfrm>
            <a:off x="4572000" y="0"/>
            <a:ext cx="2286000" cy="2571750"/>
          </a:xfrm>
          <a:prstGeom prst="rect">
            <a:avLst/>
          </a:prstGeom>
          <a:solidFill>
            <a:srgbClr val="F2F3F8"/>
          </a:solidFill>
        </p:spPr>
        <p:txBody>
          <a:bodyPr lIns="201168" tIns="201168" rIns="201168" bIns="201168">
            <a:normAutofit/>
          </a:bodyPr>
          <a:lstStyle/>
          <a:p>
            <a:r>
              <a:t>Body Level One</a:t>
            </a:r>
          </a:p>
          <a:p>
            <a:pPr lvl="1"/>
            <a:r>
              <a:t>Body Level Two</a:t>
            </a:r>
          </a:p>
          <a:p>
            <a:pPr lvl="2"/>
            <a:r>
              <a:t>Body Level Three</a:t>
            </a:r>
          </a:p>
          <a:p>
            <a:pPr lvl="3"/>
            <a:r>
              <a:t>Body Level Four</a:t>
            </a:r>
          </a:p>
          <a:p>
            <a:pPr lvl="4"/>
            <a:r>
              <a:t>Body Level Five</a:t>
            </a:r>
          </a:p>
        </p:txBody>
      </p:sp>
      <p:sp>
        <p:nvSpPr>
          <p:cNvPr id="257" name="Title Text"/>
          <p:cNvSpPr txBox="1">
            <a:spLocks noGrp="1"/>
          </p:cNvSpPr>
          <p:nvPr>
            <p:ph type="title"/>
          </p:nvPr>
        </p:nvSpPr>
        <p:spPr>
          <a:xfrm>
            <a:off x="210311" y="201168"/>
            <a:ext cx="4142234" cy="332400"/>
          </a:xfrm>
          <a:prstGeom prst="rect">
            <a:avLst/>
          </a:prstGeom>
        </p:spPr>
        <p:txBody>
          <a:bodyPr>
            <a:normAutofit/>
          </a:bodyPr>
          <a:lstStyle>
            <a:lvl1pPr>
              <a:defRPr>
                <a:solidFill>
                  <a:srgbClr val="FFFFFF"/>
                </a:solidFill>
              </a:defRPr>
            </a:lvl1pPr>
          </a:lstStyle>
          <a:p>
            <a:r>
              <a:t>Title Text</a:t>
            </a:r>
          </a:p>
        </p:txBody>
      </p:sp>
      <p:sp>
        <p:nvSpPr>
          <p:cNvPr id="258" name="Text Placeholder 7"/>
          <p:cNvSpPr>
            <a:spLocks noGrp="1"/>
          </p:cNvSpPr>
          <p:nvPr>
            <p:ph type="body" sz="half" idx="13"/>
          </p:nvPr>
        </p:nvSpPr>
        <p:spPr>
          <a:xfrm>
            <a:off x="228600" y="1276349"/>
            <a:ext cx="4114800" cy="3210562"/>
          </a:xfrm>
          <a:prstGeom prst="rect">
            <a:avLst/>
          </a:prstGeom>
        </p:spPr>
        <p:txBody>
          <a:bodyPr>
            <a:normAutofit/>
          </a:bodyPr>
          <a:lstStyle/>
          <a:p>
            <a:pPr>
              <a:defRPr>
                <a:solidFill>
                  <a:srgbClr val="FFFFFF"/>
                </a:solidFill>
              </a:defRPr>
            </a:pPr>
            <a:endParaRPr/>
          </a:p>
        </p:txBody>
      </p:sp>
      <p:sp>
        <p:nvSpPr>
          <p:cNvPr id="2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oxes (4 tall) -- can be recolored">
    <p:spTree>
      <p:nvGrpSpPr>
        <p:cNvPr id="1" name=""/>
        <p:cNvGrpSpPr/>
        <p:nvPr/>
      </p:nvGrpSpPr>
      <p:grpSpPr>
        <a:xfrm>
          <a:off x="0" y="0"/>
          <a:ext cx="0" cy="0"/>
          <a:chOff x="0" y="0"/>
          <a:chExt cx="0" cy="0"/>
        </a:xfrm>
      </p:grpSpPr>
      <p:sp>
        <p:nvSpPr>
          <p:cNvPr id="266" name="Body Level One…"/>
          <p:cNvSpPr txBox="1">
            <a:spLocks noGrp="1"/>
          </p:cNvSpPr>
          <p:nvPr>
            <p:ph type="body" sz="half" idx="1"/>
          </p:nvPr>
        </p:nvSpPr>
        <p:spPr>
          <a:xfrm>
            <a:off x="0" y="0"/>
            <a:ext cx="2286000" cy="5148072"/>
          </a:xfrm>
          <a:prstGeom prst="rect">
            <a:avLst/>
          </a:prstGeom>
          <a:solidFill>
            <a:srgbClr val="000000"/>
          </a:solidFill>
        </p:spPr>
        <p:txBody>
          <a:bodyPr lIns="201168" tIns="201168" rIns="201168" bIns="201168">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image, Icons with List">
    <p:spTree>
      <p:nvGrpSpPr>
        <p:cNvPr id="1" name=""/>
        <p:cNvGrpSpPr/>
        <p:nvPr/>
      </p:nvGrpSpPr>
      <p:grpSpPr>
        <a:xfrm>
          <a:off x="0" y="0"/>
          <a:ext cx="0" cy="0"/>
          <a:chOff x="0" y="0"/>
          <a:chExt cx="0" cy="0"/>
        </a:xfrm>
      </p:grpSpPr>
      <p:sp>
        <p:nvSpPr>
          <p:cNvPr id="274" name="Picture Placeholder 6"/>
          <p:cNvSpPr>
            <a:spLocks noGrp="1"/>
          </p:cNvSpPr>
          <p:nvPr>
            <p:ph type="pic" idx="13"/>
          </p:nvPr>
        </p:nvSpPr>
        <p:spPr>
          <a:xfrm>
            <a:off x="0" y="0"/>
            <a:ext cx="4572000" cy="5143500"/>
          </a:xfrm>
          <a:prstGeom prst="rect">
            <a:avLst/>
          </a:prstGeom>
        </p:spPr>
        <p:txBody>
          <a:bodyPr lIns="91439" tIns="45719" rIns="91439" bIns="45719"/>
          <a:lstStyle/>
          <a:p>
            <a:endParaRPr/>
          </a:p>
        </p:txBody>
      </p:sp>
      <p:sp>
        <p:nvSpPr>
          <p:cNvPr id="275" name="Body Level One…"/>
          <p:cNvSpPr txBox="1">
            <a:spLocks noGrp="1"/>
          </p:cNvSpPr>
          <p:nvPr>
            <p:ph type="body" sz="quarter" idx="1"/>
          </p:nvPr>
        </p:nvSpPr>
        <p:spPr>
          <a:xfrm>
            <a:off x="5983287" y="1280160"/>
            <a:ext cx="2932113" cy="3195178"/>
          </a:xfrm>
          <a:prstGeom prst="rect">
            <a:avLst/>
          </a:prstGeom>
        </p:spPr>
        <p:txBody>
          <a:bodyPr>
            <a:normAutofit/>
          </a:bodyPr>
          <a:lstStyle>
            <a:lvl1pPr>
              <a:spcBef>
                <a:spcPts val="1800"/>
              </a:spcBef>
              <a:defRPr>
                <a:solidFill>
                  <a:srgbClr val="FFFFFF"/>
                </a:solidFill>
              </a:defRPr>
            </a:lvl1pPr>
            <a:lvl2pPr>
              <a:spcBef>
                <a:spcPts val="1800"/>
              </a:spcBef>
              <a:defRPr>
                <a:solidFill>
                  <a:srgbClr val="FFFFFF"/>
                </a:solidFill>
              </a:defRPr>
            </a:lvl2pPr>
            <a:lvl3pPr>
              <a:spcBef>
                <a:spcPts val="1800"/>
              </a:spcBef>
              <a:defRPr>
                <a:solidFill>
                  <a:srgbClr val="FFFFFF"/>
                </a:solidFill>
              </a:defRPr>
            </a:lvl3pPr>
            <a:lvl4pPr>
              <a:spcBef>
                <a:spcPts val="1800"/>
              </a:spcBef>
              <a:defRPr>
                <a:solidFill>
                  <a:srgbClr val="FFFFFF"/>
                </a:solidFill>
              </a:defRPr>
            </a:lvl4pPr>
            <a:lvl5pPr>
              <a:spcBef>
                <a:spcPts val="1800"/>
              </a:spcBef>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7" name="Title Text"/>
          <p:cNvSpPr txBox="1">
            <a:spLocks noGrp="1"/>
          </p:cNvSpPr>
          <p:nvPr>
            <p:ph type="title"/>
          </p:nvPr>
        </p:nvSpPr>
        <p:spPr>
          <a:xfrm>
            <a:off x="210311" y="201168"/>
            <a:ext cx="4131964" cy="332400"/>
          </a:xfrm>
          <a:prstGeom prst="rect">
            <a:avLst/>
          </a:prstGeom>
        </p:spPr>
        <p:txBody>
          <a:bodyPr>
            <a:normAutofit/>
          </a:bodyPr>
          <a:lstStyle>
            <a:lvl1pPr>
              <a:defRPr>
                <a:solidFill>
                  <a:srgbClr val="FFFFFF"/>
                </a:solidFill>
              </a:defRPr>
            </a:lvl1pPr>
          </a:lstStyle>
          <a:p>
            <a:r>
              <a:t>Title Text</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with footer - dark background">
    <p:spTree>
      <p:nvGrpSpPr>
        <p:cNvPr id="1" name=""/>
        <p:cNvGrpSpPr/>
        <p:nvPr/>
      </p:nvGrpSpPr>
      <p:grpSpPr>
        <a:xfrm>
          <a:off x="0" y="0"/>
          <a:ext cx="0" cy="0"/>
          <a:chOff x="0" y="0"/>
          <a:chExt cx="0" cy="0"/>
        </a:xfrm>
      </p:grpSpPr>
      <p:sp>
        <p:nvSpPr>
          <p:cNvPr id="2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Blank with no footer - dark background">
    <p:spTree>
      <p:nvGrpSpPr>
        <p:cNvPr id="1" name=""/>
        <p:cNvGrpSpPr/>
        <p:nvPr/>
      </p:nvGrpSpPr>
      <p:grpSpPr>
        <a:xfrm>
          <a:off x="0" y="0"/>
          <a:ext cx="0" cy="0"/>
          <a:chOff x="0" y="0"/>
          <a:chExt cx="0" cy="0"/>
        </a:xfrm>
      </p:grpSpPr>
      <p:sp>
        <p:nvSpPr>
          <p:cNvPr id="291"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text with Vertical Aurora">
    <p:bg>
      <p:bgPr>
        <a:solidFill>
          <a:srgbClr val="F2F3F8"/>
        </a:solidFill>
        <a:effectLst/>
      </p:bgPr>
    </p:bg>
    <p:spTree>
      <p:nvGrpSpPr>
        <p:cNvPr id="1" name=""/>
        <p:cNvGrpSpPr/>
        <p:nvPr/>
      </p:nvGrpSpPr>
      <p:grpSpPr>
        <a:xfrm>
          <a:off x="0" y="0"/>
          <a:ext cx="0" cy="0"/>
          <a:chOff x="0" y="0"/>
          <a:chExt cx="0" cy="0"/>
        </a:xfrm>
      </p:grpSpPr>
      <p:grpSp>
        <p:nvGrpSpPr>
          <p:cNvPr id="300" name="Picture 6"/>
          <p:cNvGrpSpPr/>
          <p:nvPr/>
        </p:nvGrpSpPr>
        <p:grpSpPr>
          <a:xfrm>
            <a:off x="1" y="1"/>
            <a:ext cx="9144001" cy="5143500"/>
            <a:chOff x="0" y="0"/>
            <a:chExt cx="9144000" cy="5143498"/>
          </a:xfrm>
        </p:grpSpPr>
        <p:sp>
          <p:nvSpPr>
            <p:cNvPr id="298" name="Rectangle"/>
            <p:cNvSpPr/>
            <p:nvPr/>
          </p:nvSpPr>
          <p:spPr>
            <a:xfrm rot="16200000" flipH="1">
              <a:off x="2000250" y="-2000251"/>
              <a:ext cx="5143500" cy="9144001"/>
            </a:xfrm>
            <a:prstGeom prst="rect">
              <a:avLst/>
            </a:prstGeom>
            <a:solidFill>
              <a:srgbClr val="000000"/>
            </a:solidFill>
            <a:ln w="12700" cap="flat">
              <a:noFill/>
              <a:miter lim="400000"/>
            </a:ln>
            <a:effectLst/>
          </p:spPr>
          <p:txBody>
            <a:bodyPr wrap="square" lIns="91439" tIns="91439" rIns="91439" bIns="91439" numCol="1" anchor="t">
              <a:noAutofit/>
            </a:bodyPr>
            <a:lstStyle/>
            <a:p>
              <a:endParaRPr/>
            </a:p>
          </p:txBody>
        </p:sp>
        <p:pic>
          <p:nvPicPr>
            <p:cNvPr id="299" name="image6.png" descr="image6.png"/>
            <p:cNvPicPr>
              <a:picLocks noChangeAspect="1"/>
            </p:cNvPicPr>
            <p:nvPr/>
          </p:nvPicPr>
          <p:blipFill>
            <a:blip r:embed="rId2"/>
            <a:srcRect/>
            <a:stretch>
              <a:fillRect/>
            </a:stretch>
          </p:blipFill>
          <p:spPr>
            <a:xfrm rot="16200000" flipH="1">
              <a:off x="1044523" y="1607332"/>
              <a:ext cx="5143499" cy="1928834"/>
            </a:xfrm>
            <a:prstGeom prst="rect">
              <a:avLst/>
            </a:prstGeom>
            <a:ln w="12700" cap="flat">
              <a:noFill/>
              <a:miter lim="400000"/>
            </a:ln>
            <a:effectLst/>
          </p:spPr>
        </p:pic>
      </p:grpSp>
      <p:sp>
        <p:nvSpPr>
          <p:cNvPr id="3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02" name="Body Level One…"/>
          <p:cNvSpPr txBox="1">
            <a:spLocks noGrp="1"/>
          </p:cNvSpPr>
          <p:nvPr>
            <p:ph type="body" sz="half" idx="1"/>
          </p:nvPr>
        </p:nvSpPr>
        <p:spPr>
          <a:xfrm>
            <a:off x="4791455" y="201168"/>
            <a:ext cx="4123945" cy="4294633"/>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03" name="Title Text"/>
          <p:cNvSpPr txBox="1">
            <a:spLocks noGrp="1"/>
          </p:cNvSpPr>
          <p:nvPr>
            <p:ph type="title"/>
          </p:nvPr>
        </p:nvSpPr>
        <p:spPr>
          <a:xfrm>
            <a:off x="210311" y="201168"/>
            <a:ext cx="4123947" cy="332400"/>
          </a:xfrm>
          <a:prstGeom prst="rect">
            <a:avLst/>
          </a:prstGeom>
        </p:spPr>
        <p:txBody>
          <a:bodyPr>
            <a:normAutofit/>
          </a:bodyPr>
          <a:lstStyle>
            <a:lvl1pPr>
              <a:defRPr>
                <a:solidFill>
                  <a:srgbClr val="FFFFFF"/>
                </a:solidFill>
              </a:defRPr>
            </a:lvl1pPr>
          </a:lstStyle>
          <a:p>
            <a:r>
              <a:t>Title Text</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Divider Slide">
    <p:bg>
      <p:bgPr>
        <a:solidFill>
          <a:srgbClr val="F2F3F8"/>
        </a:solidFill>
        <a:effectLst/>
      </p:bgPr>
    </p:bg>
    <p:spTree>
      <p:nvGrpSpPr>
        <p:cNvPr id="1" name=""/>
        <p:cNvGrpSpPr/>
        <p:nvPr/>
      </p:nvGrpSpPr>
      <p:grpSpPr>
        <a:xfrm>
          <a:off x="0" y="0"/>
          <a:ext cx="0" cy="0"/>
          <a:chOff x="0" y="0"/>
          <a:chExt cx="0" cy="0"/>
        </a:xfrm>
      </p:grpSpPr>
      <p:pic>
        <p:nvPicPr>
          <p:cNvPr id="310" name="Picture 6" descr="Picture 6"/>
          <p:cNvPicPr>
            <a:picLocks noChangeAspect="1"/>
          </p:cNvPicPr>
          <p:nvPr/>
        </p:nvPicPr>
        <p:blipFill>
          <a:blip r:embed="rId2"/>
          <a:stretch>
            <a:fillRect/>
          </a:stretch>
        </p:blipFill>
        <p:spPr>
          <a:xfrm flipV="1">
            <a:off x="0" y="-12700"/>
            <a:ext cx="9144000" cy="5156200"/>
          </a:xfrm>
          <a:prstGeom prst="rect">
            <a:avLst/>
          </a:prstGeom>
          <a:ln w="12700">
            <a:miter lim="400000"/>
          </a:ln>
        </p:spPr>
      </p:pic>
      <p:sp>
        <p:nvSpPr>
          <p:cNvPr id="311" name="Title Text"/>
          <p:cNvSpPr txBox="1">
            <a:spLocks noGrp="1"/>
          </p:cNvSpPr>
          <p:nvPr>
            <p:ph type="title"/>
          </p:nvPr>
        </p:nvSpPr>
        <p:spPr>
          <a:xfrm>
            <a:off x="210311" y="1289050"/>
            <a:ext cx="8705021" cy="221600"/>
          </a:xfrm>
          <a:prstGeom prst="rect">
            <a:avLst/>
          </a:prstGeom>
        </p:spPr>
        <p:txBody>
          <a:bodyPr>
            <a:normAutofit/>
          </a:bodyPr>
          <a:lstStyle>
            <a:lvl1pPr>
              <a:defRPr sz="1600">
                <a:solidFill>
                  <a:srgbClr val="FFFFFF"/>
                </a:solidFill>
              </a:defRPr>
            </a:lvl1pPr>
          </a:lstStyle>
          <a:p>
            <a:r>
              <a:t>Title Text</a:t>
            </a:r>
          </a:p>
        </p:txBody>
      </p:sp>
      <p:sp>
        <p:nvSpPr>
          <p:cNvPr id="312" name="Body Level One…"/>
          <p:cNvSpPr txBox="1">
            <a:spLocks noGrp="1"/>
          </p:cNvSpPr>
          <p:nvPr>
            <p:ph type="body" sz="half" idx="1"/>
          </p:nvPr>
        </p:nvSpPr>
        <p:spPr>
          <a:xfrm>
            <a:off x="209550" y="1529017"/>
            <a:ext cx="8706054" cy="1283384"/>
          </a:xfrm>
          <a:prstGeom prst="rect">
            <a:avLst/>
          </a:prstGeom>
        </p:spPr>
        <p:txBody>
          <a:bodyPr>
            <a:normAutofit/>
          </a:bodyPr>
          <a:lstStyle>
            <a:lvl1pPr>
              <a:defRPr sz="3600">
                <a:solidFill>
                  <a:srgbClr val="FFFFFF"/>
                </a:solidFill>
                <a:latin typeface="IBM Plex Sans Light"/>
                <a:ea typeface="IBM Plex Sans Light"/>
                <a:cs typeface="IBM Plex Sans Light"/>
                <a:sym typeface="IBM Plex Sans Light"/>
              </a:defRPr>
            </a:lvl1pPr>
            <a:lvl2pPr marL="440876" indent="-440876">
              <a:defRPr sz="3600">
                <a:solidFill>
                  <a:srgbClr val="FFFFFF"/>
                </a:solidFill>
                <a:latin typeface="IBM Plex Sans Light"/>
                <a:ea typeface="IBM Plex Sans Light"/>
                <a:cs typeface="IBM Plex Sans Light"/>
                <a:sym typeface="IBM Plex Sans Light"/>
              </a:defRPr>
            </a:lvl2pPr>
            <a:lvl3pPr marL="564931" indent="-363317">
              <a:defRPr sz="3600">
                <a:solidFill>
                  <a:srgbClr val="FFFFFF"/>
                </a:solidFill>
                <a:latin typeface="IBM Plex Sans Light"/>
                <a:ea typeface="IBM Plex Sans Light"/>
                <a:cs typeface="IBM Plex Sans Light"/>
                <a:sym typeface="IBM Plex Sans Light"/>
              </a:defRPr>
            </a:lvl3pPr>
            <a:lvl4pPr marL="933007" indent="-498026">
              <a:defRPr sz="3600">
                <a:solidFill>
                  <a:srgbClr val="FFFFFF"/>
                </a:solidFill>
                <a:latin typeface="IBM Plex Sans Light"/>
                <a:ea typeface="IBM Plex Sans Light"/>
                <a:cs typeface="IBM Plex Sans Light"/>
                <a:sym typeface="IBM Plex Sans Light"/>
              </a:defRPr>
            </a:lvl4pPr>
            <a:lvl5pPr marL="1072709" indent="-440876">
              <a:defRPr sz="3600">
                <a:solidFill>
                  <a:srgbClr val="FFFFFF"/>
                </a:solidFill>
                <a:latin typeface="IBM Plex Sans Light"/>
                <a:ea typeface="IBM Plex Sans Light"/>
                <a:cs typeface="IBM Plex Sans Light"/>
                <a:sym typeface="IBM Plex Sans Light"/>
              </a:defRPr>
            </a:lvl5pPr>
          </a:lstStyle>
          <a:p>
            <a:r>
              <a:t>Body Level One</a:t>
            </a:r>
          </a:p>
          <a:p>
            <a:pPr lvl="1"/>
            <a:r>
              <a:t>Body Level Two</a:t>
            </a:r>
          </a:p>
          <a:p>
            <a:pPr lvl="2"/>
            <a:r>
              <a:t>Body Level Three</a:t>
            </a:r>
          </a:p>
          <a:p>
            <a:pPr lvl="3"/>
            <a:r>
              <a:t>Body Level Four</a:t>
            </a:r>
          </a:p>
          <a:p>
            <a:pPr lvl="4"/>
            <a:r>
              <a:t>Body Level Five</a:t>
            </a:r>
          </a:p>
        </p:txBody>
      </p:sp>
      <p:sp>
        <p:nvSpPr>
          <p:cNvPr id="3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ig text">
    <p:bg>
      <p:bgPr>
        <a:solidFill>
          <a:srgbClr val="F2F3F8"/>
        </a:solidFill>
        <a:effectLst/>
      </p:bgPr>
    </p:bg>
    <p:spTree>
      <p:nvGrpSpPr>
        <p:cNvPr id="1" name=""/>
        <p:cNvGrpSpPr/>
        <p:nvPr/>
      </p:nvGrpSpPr>
      <p:grpSpPr>
        <a:xfrm>
          <a:off x="0" y="0"/>
          <a:ext cx="0" cy="0"/>
          <a:chOff x="0" y="0"/>
          <a:chExt cx="0" cy="0"/>
        </a:xfrm>
      </p:grpSpPr>
      <p:grpSp>
        <p:nvGrpSpPr>
          <p:cNvPr id="322" name="Picture 7"/>
          <p:cNvGrpSpPr/>
          <p:nvPr/>
        </p:nvGrpSpPr>
        <p:grpSpPr>
          <a:xfrm>
            <a:off x="-4" y="-1"/>
            <a:ext cx="9144001" cy="5143502"/>
            <a:chOff x="-1" y="0"/>
            <a:chExt cx="9144000" cy="5143500"/>
          </a:xfrm>
        </p:grpSpPr>
        <p:sp>
          <p:nvSpPr>
            <p:cNvPr id="320" name="Rectangle"/>
            <p:cNvSpPr/>
            <p:nvPr/>
          </p:nvSpPr>
          <p:spPr>
            <a:xfrm rot="5400000">
              <a:off x="2000248" y="-2000250"/>
              <a:ext cx="5143501" cy="9144000"/>
            </a:xfrm>
            <a:prstGeom prst="rect">
              <a:avLst/>
            </a:prstGeom>
            <a:solidFill>
              <a:srgbClr val="000000"/>
            </a:solidFill>
            <a:ln w="12700" cap="flat">
              <a:noFill/>
              <a:miter lim="400000"/>
            </a:ln>
            <a:effectLst/>
          </p:spPr>
          <p:txBody>
            <a:bodyPr wrap="square" lIns="91439" tIns="91439" rIns="91439" bIns="91439" numCol="1" anchor="t">
              <a:noAutofit/>
            </a:bodyPr>
            <a:lstStyle/>
            <a:p>
              <a:endParaRPr/>
            </a:p>
          </p:txBody>
        </p:sp>
        <p:pic>
          <p:nvPicPr>
            <p:cNvPr id="321" name="image7.png" descr="image7.png"/>
            <p:cNvPicPr>
              <a:picLocks noChangeAspect="1"/>
            </p:cNvPicPr>
            <p:nvPr/>
          </p:nvPicPr>
          <p:blipFill>
            <a:blip r:embed="rId2"/>
            <a:srcRect/>
            <a:stretch>
              <a:fillRect/>
            </a:stretch>
          </p:blipFill>
          <p:spPr>
            <a:xfrm rot="5400000">
              <a:off x="4286248" y="285749"/>
              <a:ext cx="5143501" cy="4572001"/>
            </a:xfrm>
            <a:prstGeom prst="rect">
              <a:avLst/>
            </a:prstGeom>
            <a:ln w="12700" cap="flat">
              <a:noFill/>
              <a:miter lim="400000"/>
            </a:ln>
            <a:effectLst/>
          </p:spPr>
        </p:pic>
      </p:grpSp>
      <p:sp>
        <p:nvSpPr>
          <p:cNvPr id="323" name="Title Text"/>
          <p:cNvSpPr txBox="1">
            <a:spLocks noGrp="1"/>
          </p:cNvSpPr>
          <p:nvPr>
            <p:ph type="title"/>
          </p:nvPr>
        </p:nvSpPr>
        <p:spPr>
          <a:xfrm>
            <a:off x="137160" y="91439"/>
            <a:ext cx="8778172" cy="2659192"/>
          </a:xfrm>
          <a:prstGeom prst="rect">
            <a:avLst/>
          </a:prstGeom>
        </p:spPr>
        <p:txBody>
          <a:bodyPr>
            <a:normAutofit/>
          </a:bodyPr>
          <a:lstStyle>
            <a:lvl1pPr>
              <a:defRPr sz="9600">
                <a:solidFill>
                  <a:srgbClr val="FFFFFF"/>
                </a:solidFill>
                <a:latin typeface="IBM Plex Sans ExtraLight"/>
                <a:ea typeface="IBM Plex Sans ExtraLight"/>
                <a:cs typeface="IBM Plex Sans ExtraLight"/>
                <a:sym typeface="IBM Plex Sans ExtraLight"/>
              </a:defRPr>
            </a:lvl1pPr>
          </a:lstStyle>
          <a:p>
            <a:r>
              <a:t>Title Text</a:t>
            </a:r>
          </a:p>
        </p:txBody>
      </p:sp>
      <p:sp>
        <p:nvSpPr>
          <p:cNvPr id="3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boxes (1 large, 4 small) - dark background">
    <p:spTree>
      <p:nvGrpSpPr>
        <p:cNvPr id="1" name=""/>
        <p:cNvGrpSpPr/>
        <p:nvPr/>
      </p:nvGrpSpPr>
      <p:grpSpPr>
        <a:xfrm>
          <a:off x="0" y="0"/>
          <a:ext cx="0" cy="0"/>
          <a:chOff x="0" y="0"/>
          <a:chExt cx="0" cy="0"/>
        </a:xfrm>
      </p:grpSpPr>
      <p:sp>
        <p:nvSpPr>
          <p:cNvPr id="331" name="Picture Placeholder 9"/>
          <p:cNvSpPr>
            <a:spLocks noGrp="1"/>
          </p:cNvSpPr>
          <p:nvPr>
            <p:ph type="pic" idx="13"/>
          </p:nvPr>
        </p:nvSpPr>
        <p:spPr>
          <a:xfrm>
            <a:off x="0" y="0"/>
            <a:ext cx="9144000" cy="2566989"/>
          </a:xfrm>
          <a:prstGeom prst="rect">
            <a:avLst/>
          </a:prstGeom>
        </p:spPr>
        <p:txBody>
          <a:bodyPr lIns="91439" tIns="45719" rIns="91439" bIns="45719"/>
          <a:lstStyle/>
          <a:p>
            <a:endParaRPr/>
          </a:p>
        </p:txBody>
      </p:sp>
      <p:pic>
        <p:nvPicPr>
          <p:cNvPr id="332" name="Picture 8" descr="Picture 8"/>
          <p:cNvPicPr>
            <a:picLocks noChangeAspect="1"/>
          </p:cNvPicPr>
          <p:nvPr/>
        </p:nvPicPr>
        <p:blipFill>
          <a:blip r:embed="rId2"/>
          <a:srcRect r="383"/>
          <a:stretch>
            <a:fillRect/>
          </a:stretch>
        </p:blipFill>
        <p:spPr>
          <a:xfrm>
            <a:off x="0" y="2567478"/>
            <a:ext cx="9144000" cy="2574039"/>
          </a:xfrm>
          <a:prstGeom prst="rect">
            <a:avLst/>
          </a:prstGeom>
          <a:ln w="12700">
            <a:miter lim="400000"/>
          </a:ln>
        </p:spPr>
      </p:pic>
      <p:sp>
        <p:nvSpPr>
          <p:cNvPr id="333" name="Body Level One…"/>
          <p:cNvSpPr txBox="1">
            <a:spLocks noGrp="1"/>
          </p:cNvSpPr>
          <p:nvPr>
            <p:ph type="body" sz="quarter" idx="1"/>
          </p:nvPr>
        </p:nvSpPr>
        <p:spPr>
          <a:xfrm>
            <a:off x="4572000" y="2570161"/>
            <a:ext cx="2286000" cy="2573339"/>
          </a:xfrm>
          <a:prstGeom prst="rect">
            <a:avLst/>
          </a:prstGeom>
        </p:spPr>
        <p:txBody>
          <a:bodyPr lIns="201168" tIns="201168" rIns="201168" bIns="201168">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34" name="Title Text"/>
          <p:cNvSpPr txBox="1">
            <a:spLocks noGrp="1"/>
          </p:cNvSpPr>
          <p:nvPr>
            <p:ph type="title"/>
          </p:nvPr>
        </p:nvSpPr>
        <p:spPr>
          <a:xfrm>
            <a:off x="0" y="0"/>
            <a:ext cx="9144000" cy="1061829"/>
          </a:xfrm>
          <a:prstGeom prst="rect">
            <a:avLst/>
          </a:prstGeom>
        </p:spPr>
        <p:txBody>
          <a:bodyPr lIns="164592" tIns="164592" rIns="164592" bIns="164592">
            <a:normAutofit/>
          </a:bodyPr>
          <a:lstStyle>
            <a:lvl1pPr>
              <a:defRPr sz="4800">
                <a:solidFill>
                  <a:srgbClr val="FFFFFF"/>
                </a:solidFill>
              </a:defRPr>
            </a:lvl1pPr>
          </a:lstStyle>
          <a:p>
            <a:r>
              <a:t>Title Text</a:t>
            </a:r>
          </a:p>
        </p:txBody>
      </p:sp>
      <p:sp>
        <p:nvSpPr>
          <p:cNvPr id="3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 Light Background">
    <p:bg>
      <p:bgPr>
        <a:solidFill>
          <a:srgbClr val="F2F3F8"/>
        </a:solidFill>
        <a:effectLst/>
      </p:bgPr>
    </p:bg>
    <p:spTree>
      <p:nvGrpSpPr>
        <p:cNvPr id="1" name=""/>
        <p:cNvGrpSpPr/>
        <p:nvPr/>
      </p:nvGrpSpPr>
      <p:grpSpPr>
        <a:xfrm>
          <a:off x="0" y="0"/>
          <a:ext cx="0" cy="0"/>
          <a:chOff x="0" y="0"/>
          <a:chExt cx="0" cy="0"/>
        </a:xfrm>
      </p:grpSpPr>
      <p:sp>
        <p:nvSpPr>
          <p:cNvPr id="75" name="Title Text"/>
          <p:cNvSpPr txBox="1">
            <a:spLocks noGrp="1"/>
          </p:cNvSpPr>
          <p:nvPr>
            <p:ph type="title"/>
          </p:nvPr>
        </p:nvSpPr>
        <p:spPr>
          <a:xfrm>
            <a:off x="210311" y="201168"/>
            <a:ext cx="6419090" cy="332400"/>
          </a:xfrm>
          <a:prstGeom prst="rect">
            <a:avLst/>
          </a:prstGeom>
        </p:spPr>
        <p:txBody>
          <a:bodyPr>
            <a:normAutofit/>
          </a:bodyPr>
          <a:lstStyle/>
          <a:p>
            <a:r>
              <a:t>Title Text</a:t>
            </a:r>
          </a:p>
        </p:txBody>
      </p:sp>
      <p:sp>
        <p:nvSpPr>
          <p:cNvPr id="76" name="Slide Number"/>
          <p:cNvSpPr txBox="1">
            <a:spLocks noGrp="1"/>
          </p:cNvSpPr>
          <p:nvPr>
            <p:ph type="sldNum" sz="quarter" idx="2"/>
          </p:nvPr>
        </p:nvSpPr>
        <p:spPr>
          <a:prstGeom prst="rect">
            <a:avLst/>
          </a:prstGeom>
        </p:spPr>
        <p:txBody>
          <a:bodyPr/>
          <a:lstStyle>
            <a:lvl1pPr>
              <a:defRPr>
                <a:solidFill>
                  <a:srgbClr val="6F6F6F"/>
                </a:solidFill>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text (four columns) on gradient">
    <p:bg>
      <p:bgPr>
        <a:solidFill>
          <a:srgbClr val="F2F3F8"/>
        </a:solidFill>
        <a:effectLst/>
      </p:bgPr>
    </p:bg>
    <p:spTree>
      <p:nvGrpSpPr>
        <p:cNvPr id="1" name=""/>
        <p:cNvGrpSpPr/>
        <p:nvPr/>
      </p:nvGrpSpPr>
      <p:grpSpPr>
        <a:xfrm>
          <a:off x="0" y="0"/>
          <a:ext cx="0" cy="0"/>
          <a:chOff x="0" y="0"/>
          <a:chExt cx="0" cy="0"/>
        </a:xfrm>
      </p:grpSpPr>
      <p:pic>
        <p:nvPicPr>
          <p:cNvPr id="342" name="Picture 8" descr="Picture 8"/>
          <p:cNvPicPr>
            <a:picLocks noChangeAspect="1"/>
          </p:cNvPicPr>
          <p:nvPr/>
        </p:nvPicPr>
        <p:blipFill>
          <a:blip r:embed="rId2"/>
          <a:stretch>
            <a:fillRect/>
          </a:stretch>
        </p:blipFill>
        <p:spPr>
          <a:xfrm>
            <a:off x="0" y="-12700"/>
            <a:ext cx="9144000" cy="5156200"/>
          </a:xfrm>
          <a:prstGeom prst="rect">
            <a:avLst/>
          </a:prstGeom>
          <a:ln w="12700">
            <a:miter lim="400000"/>
          </a:ln>
        </p:spPr>
      </p:pic>
      <p:sp>
        <p:nvSpPr>
          <p:cNvPr id="343" name="Title Text"/>
          <p:cNvSpPr txBox="1">
            <a:spLocks noGrp="1"/>
          </p:cNvSpPr>
          <p:nvPr>
            <p:ph type="title"/>
          </p:nvPr>
        </p:nvSpPr>
        <p:spPr>
          <a:xfrm>
            <a:off x="210311" y="201168"/>
            <a:ext cx="6419090" cy="332400"/>
          </a:xfrm>
          <a:prstGeom prst="rect">
            <a:avLst/>
          </a:prstGeom>
        </p:spPr>
        <p:txBody>
          <a:bodyPr>
            <a:normAutofit/>
          </a:bodyPr>
          <a:lstStyle>
            <a:lvl1pPr>
              <a:defRPr>
                <a:solidFill>
                  <a:srgbClr val="FFFFFF"/>
                </a:solidFill>
              </a:defRPr>
            </a:lvl1pPr>
          </a:lstStyle>
          <a:p>
            <a:r>
              <a:t>Title Text</a:t>
            </a:r>
          </a:p>
        </p:txBody>
      </p:sp>
      <p:sp>
        <p:nvSpPr>
          <p:cNvPr id="344" name="Body Level One…"/>
          <p:cNvSpPr txBox="1">
            <a:spLocks noGrp="1"/>
          </p:cNvSpPr>
          <p:nvPr>
            <p:ph type="body" sz="quarter" idx="1"/>
          </p:nvPr>
        </p:nvSpPr>
        <p:spPr>
          <a:xfrm>
            <a:off x="219456" y="1276350"/>
            <a:ext cx="1837945" cy="3210561"/>
          </a:xfrm>
          <a:prstGeom prst="rect">
            <a:avLst/>
          </a:prstGeom>
        </p:spPr>
        <p:txBody>
          <a:bodyPr>
            <a:norm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345" name="Text Placeholder 7"/>
          <p:cNvSpPr>
            <a:spLocks noGrp="1"/>
          </p:cNvSpPr>
          <p:nvPr>
            <p:ph type="body" sz="quarter" idx="13"/>
          </p:nvPr>
        </p:nvSpPr>
        <p:spPr>
          <a:xfrm>
            <a:off x="2505455" y="1280160"/>
            <a:ext cx="1837945" cy="3206751"/>
          </a:xfrm>
          <a:prstGeom prst="rect">
            <a:avLst/>
          </a:prstGeom>
        </p:spPr>
        <p:txBody>
          <a:bodyPr>
            <a:normAutofit/>
          </a:bodyPr>
          <a:lstStyle/>
          <a:p>
            <a:pPr>
              <a:defRPr>
                <a:solidFill>
                  <a:srgbClr val="FFFFFF"/>
                </a:solidFill>
              </a:defRPr>
            </a:pPr>
            <a:endParaRPr/>
          </a:p>
        </p:txBody>
      </p:sp>
      <p:sp>
        <p:nvSpPr>
          <p:cNvPr id="346" name="Text Placeholder 9"/>
          <p:cNvSpPr>
            <a:spLocks noGrp="1"/>
          </p:cNvSpPr>
          <p:nvPr>
            <p:ph type="body" sz="quarter" idx="14"/>
          </p:nvPr>
        </p:nvSpPr>
        <p:spPr>
          <a:xfrm>
            <a:off x="4791455" y="1280160"/>
            <a:ext cx="1837945" cy="3206751"/>
          </a:xfrm>
          <a:prstGeom prst="rect">
            <a:avLst/>
          </a:prstGeom>
        </p:spPr>
        <p:txBody>
          <a:bodyPr>
            <a:normAutofit/>
          </a:bodyPr>
          <a:lstStyle/>
          <a:p>
            <a:pPr>
              <a:defRPr>
                <a:solidFill>
                  <a:srgbClr val="FFFFFF"/>
                </a:solidFill>
              </a:defRPr>
            </a:pPr>
            <a:endParaRPr/>
          </a:p>
        </p:txBody>
      </p:sp>
      <p:sp>
        <p:nvSpPr>
          <p:cNvPr id="347" name="Text Placeholder 11"/>
          <p:cNvSpPr>
            <a:spLocks noGrp="1"/>
          </p:cNvSpPr>
          <p:nvPr>
            <p:ph type="body" sz="quarter" idx="15"/>
          </p:nvPr>
        </p:nvSpPr>
        <p:spPr>
          <a:xfrm>
            <a:off x="7077456" y="1280160"/>
            <a:ext cx="1837945" cy="3206751"/>
          </a:xfrm>
          <a:prstGeom prst="rect">
            <a:avLst/>
          </a:prstGeom>
        </p:spPr>
        <p:txBody>
          <a:bodyPr>
            <a:normAutofit/>
          </a:bodyPr>
          <a:lstStyle/>
          <a:p>
            <a:pPr>
              <a:defRPr>
                <a:solidFill>
                  <a:srgbClr val="FFFFFF"/>
                </a:solidFill>
              </a:defRPr>
            </a:pPr>
            <a:endParaRPr/>
          </a:p>
        </p:txBody>
      </p:sp>
      <p:sp>
        <p:nvSpPr>
          <p:cNvPr id="3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Shield - Black Background">
    <p:bg>
      <p:bgPr>
        <a:solidFill>
          <a:srgbClr val="F2F3F8"/>
        </a:solidFill>
        <a:effectLst/>
      </p:bgPr>
    </p:bg>
    <p:spTree>
      <p:nvGrpSpPr>
        <p:cNvPr id="1" name=""/>
        <p:cNvGrpSpPr/>
        <p:nvPr/>
      </p:nvGrpSpPr>
      <p:grpSpPr>
        <a:xfrm>
          <a:off x="0" y="0"/>
          <a:ext cx="0" cy="0"/>
          <a:chOff x="0" y="0"/>
          <a:chExt cx="0" cy="0"/>
        </a:xfrm>
      </p:grpSpPr>
      <p:grpSp>
        <p:nvGrpSpPr>
          <p:cNvPr id="357" name="Picture 6"/>
          <p:cNvGrpSpPr/>
          <p:nvPr/>
        </p:nvGrpSpPr>
        <p:grpSpPr>
          <a:xfrm>
            <a:off x="0" y="2"/>
            <a:ext cx="9144000" cy="5143499"/>
            <a:chOff x="0" y="1"/>
            <a:chExt cx="9144000" cy="5143498"/>
          </a:xfrm>
        </p:grpSpPr>
        <p:sp>
          <p:nvSpPr>
            <p:cNvPr id="355" name="Rectangle"/>
            <p:cNvSpPr/>
            <p:nvPr/>
          </p:nvSpPr>
          <p:spPr>
            <a:xfrm>
              <a:off x="0" y="1"/>
              <a:ext cx="9144000" cy="5143499"/>
            </a:xfrm>
            <a:prstGeom prst="rect">
              <a:avLst/>
            </a:prstGeom>
            <a:solidFill>
              <a:srgbClr val="000000"/>
            </a:solidFill>
            <a:ln w="12700" cap="flat">
              <a:noFill/>
              <a:miter lim="400000"/>
            </a:ln>
            <a:effectLst/>
          </p:spPr>
          <p:txBody>
            <a:bodyPr wrap="square" lIns="91439" tIns="91439" rIns="91439" bIns="91439" numCol="1" anchor="t">
              <a:noAutofit/>
            </a:bodyPr>
            <a:lstStyle/>
            <a:p>
              <a:endParaRPr/>
            </a:p>
          </p:txBody>
        </p:sp>
        <p:pic>
          <p:nvPicPr>
            <p:cNvPr id="356" name="image9.png" descr="image9.png"/>
            <p:cNvPicPr>
              <a:picLocks noChangeAspect="1"/>
            </p:cNvPicPr>
            <p:nvPr/>
          </p:nvPicPr>
          <p:blipFill>
            <a:blip r:embed="rId2"/>
            <a:srcRect/>
            <a:stretch>
              <a:fillRect/>
            </a:stretch>
          </p:blipFill>
          <p:spPr>
            <a:xfrm>
              <a:off x="3801755" y="1600347"/>
              <a:ext cx="1540490" cy="1942806"/>
            </a:xfrm>
            <a:prstGeom prst="rect">
              <a:avLst/>
            </a:prstGeom>
            <a:ln w="12700" cap="flat">
              <a:noFill/>
              <a:miter lim="400000"/>
            </a:ln>
            <a:effectLst/>
          </p:spPr>
        </p:pic>
      </p:grpSp>
      <p:pic>
        <p:nvPicPr>
          <p:cNvPr id="358" name="Picture 3" descr="Picture 3"/>
          <p:cNvPicPr>
            <a:picLocks noChangeAspect="1"/>
          </p:cNvPicPr>
          <p:nvPr/>
        </p:nvPicPr>
        <p:blipFill>
          <a:blip r:embed="rId3"/>
          <a:stretch>
            <a:fillRect/>
          </a:stretch>
        </p:blipFill>
        <p:spPr>
          <a:xfrm>
            <a:off x="3577037" y="1628605"/>
            <a:ext cx="1904834" cy="1901952"/>
          </a:xfrm>
          <a:prstGeom prst="rect">
            <a:avLst/>
          </a:prstGeom>
          <a:ln w="12700">
            <a:miter lim="400000"/>
          </a:ln>
        </p:spPr>
      </p:pic>
      <p:sp>
        <p:nvSpPr>
          <p:cNvPr id="359"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Shield with Aurora">
    <p:bg>
      <p:bgPr>
        <a:solidFill>
          <a:srgbClr val="F2F3F8"/>
        </a:solidFill>
        <a:effectLst/>
      </p:bgPr>
    </p:bg>
    <p:spTree>
      <p:nvGrpSpPr>
        <p:cNvPr id="1" name=""/>
        <p:cNvGrpSpPr/>
        <p:nvPr/>
      </p:nvGrpSpPr>
      <p:grpSpPr>
        <a:xfrm>
          <a:off x="0" y="0"/>
          <a:ext cx="0" cy="0"/>
          <a:chOff x="0" y="0"/>
          <a:chExt cx="0" cy="0"/>
        </a:xfrm>
      </p:grpSpPr>
      <p:grpSp>
        <p:nvGrpSpPr>
          <p:cNvPr id="368" name="Picture 4"/>
          <p:cNvGrpSpPr/>
          <p:nvPr/>
        </p:nvGrpSpPr>
        <p:grpSpPr>
          <a:xfrm>
            <a:off x="0" y="-12700"/>
            <a:ext cx="9144000" cy="5156200"/>
            <a:chOff x="0" y="0"/>
            <a:chExt cx="9144000" cy="5156200"/>
          </a:xfrm>
        </p:grpSpPr>
        <p:sp>
          <p:nvSpPr>
            <p:cNvPr id="366" name="Rectangle"/>
            <p:cNvSpPr/>
            <p:nvPr/>
          </p:nvSpPr>
          <p:spPr>
            <a:xfrm>
              <a:off x="0" y="0"/>
              <a:ext cx="9144000" cy="5156200"/>
            </a:xfrm>
            <a:prstGeom prst="rect">
              <a:avLst/>
            </a:prstGeom>
            <a:solidFill>
              <a:srgbClr val="000000"/>
            </a:solidFill>
            <a:ln w="12700" cap="flat">
              <a:noFill/>
              <a:miter lim="400000"/>
            </a:ln>
            <a:effectLst/>
          </p:spPr>
          <p:txBody>
            <a:bodyPr wrap="square" lIns="91439" tIns="91439" rIns="91439" bIns="91439" numCol="1" anchor="t">
              <a:noAutofit/>
            </a:bodyPr>
            <a:lstStyle/>
            <a:p>
              <a:endParaRPr/>
            </a:p>
          </p:txBody>
        </p:sp>
        <p:pic>
          <p:nvPicPr>
            <p:cNvPr id="367" name="image7.png" descr="image7.png"/>
            <p:cNvPicPr>
              <a:picLocks noChangeAspect="1"/>
            </p:cNvPicPr>
            <p:nvPr/>
          </p:nvPicPr>
          <p:blipFill>
            <a:blip r:embed="rId2"/>
            <a:stretch>
              <a:fillRect/>
            </a:stretch>
          </p:blipFill>
          <p:spPr>
            <a:xfrm>
              <a:off x="0" y="0"/>
              <a:ext cx="9144000" cy="5156200"/>
            </a:xfrm>
            <a:prstGeom prst="rect">
              <a:avLst/>
            </a:prstGeom>
            <a:ln w="12700" cap="flat">
              <a:noFill/>
              <a:miter lim="400000"/>
            </a:ln>
            <a:effectLst/>
          </p:spPr>
        </p:pic>
      </p:grpSp>
      <p:pic>
        <p:nvPicPr>
          <p:cNvPr id="369" name="Picture 6" descr="Picture 6"/>
          <p:cNvPicPr>
            <a:picLocks noChangeAspect="1"/>
          </p:cNvPicPr>
          <p:nvPr/>
        </p:nvPicPr>
        <p:blipFill>
          <a:blip r:embed="rId3"/>
          <a:stretch>
            <a:fillRect/>
          </a:stretch>
        </p:blipFill>
        <p:spPr>
          <a:xfrm>
            <a:off x="3801753" y="1600340"/>
            <a:ext cx="1540494" cy="1942820"/>
          </a:xfrm>
          <a:prstGeom prst="rect">
            <a:avLst/>
          </a:prstGeom>
          <a:ln w="12700">
            <a:miter lim="400000"/>
          </a:ln>
        </p:spPr>
      </p:pic>
      <p:sp>
        <p:nvSpPr>
          <p:cNvPr id="370"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Questions - Dark Background">
    <p:spTree>
      <p:nvGrpSpPr>
        <p:cNvPr id="1" name=""/>
        <p:cNvGrpSpPr/>
        <p:nvPr/>
      </p:nvGrpSpPr>
      <p:grpSpPr>
        <a:xfrm>
          <a:off x="0" y="0"/>
          <a:ext cx="0" cy="0"/>
          <a:chOff x="0" y="0"/>
          <a:chExt cx="0" cy="0"/>
        </a:xfrm>
      </p:grpSpPr>
      <p:pic>
        <p:nvPicPr>
          <p:cNvPr id="377" name="Picture 6" descr="Picture 6"/>
          <p:cNvPicPr>
            <a:picLocks noChangeAspect="1"/>
          </p:cNvPicPr>
          <p:nvPr/>
        </p:nvPicPr>
        <p:blipFill>
          <a:blip r:embed="rId2"/>
          <a:stretch>
            <a:fillRect/>
          </a:stretch>
        </p:blipFill>
        <p:spPr>
          <a:xfrm>
            <a:off x="0" y="-12700"/>
            <a:ext cx="9144000" cy="5156200"/>
          </a:xfrm>
          <a:prstGeom prst="rect">
            <a:avLst/>
          </a:prstGeom>
          <a:ln w="12700">
            <a:miter lim="400000"/>
          </a:ln>
        </p:spPr>
      </p:pic>
      <p:sp>
        <p:nvSpPr>
          <p:cNvPr id="378" name="Rectangle 16"/>
          <p:cNvSpPr txBox="1"/>
          <p:nvPr/>
        </p:nvSpPr>
        <p:spPr>
          <a:xfrm>
            <a:off x="228599" y="167712"/>
            <a:ext cx="1536092" cy="4064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vl1pPr>
          </a:lstStyle>
          <a:p>
            <a:r>
              <a:t>Questions?</a:t>
            </a:r>
          </a:p>
        </p:txBody>
      </p:sp>
      <p:pic>
        <p:nvPicPr>
          <p:cNvPr id="379" name="Picture 10" descr="Picture 10"/>
          <p:cNvPicPr>
            <a:picLocks noChangeAspect="1"/>
          </p:cNvPicPr>
          <p:nvPr/>
        </p:nvPicPr>
        <p:blipFill>
          <a:blip r:embed="rId3"/>
          <a:stretch>
            <a:fillRect/>
          </a:stretch>
        </p:blipFill>
        <p:spPr>
          <a:xfrm>
            <a:off x="8393811" y="4693077"/>
            <a:ext cx="521590" cy="206792"/>
          </a:xfrm>
          <a:prstGeom prst="rect">
            <a:avLst/>
          </a:prstGeom>
          <a:ln w="12700">
            <a:miter lim="400000"/>
          </a:ln>
        </p:spPr>
      </p:pic>
      <p:pic>
        <p:nvPicPr>
          <p:cNvPr id="380" name="Picture 12" descr="Picture 12"/>
          <p:cNvPicPr>
            <a:picLocks noChangeAspect="1"/>
          </p:cNvPicPr>
          <p:nvPr/>
        </p:nvPicPr>
        <p:blipFill>
          <a:blip r:embed="rId4"/>
          <a:stretch>
            <a:fillRect/>
          </a:stretch>
        </p:blipFill>
        <p:spPr>
          <a:xfrm>
            <a:off x="94799" y="4577088"/>
            <a:ext cx="1638210" cy="517424"/>
          </a:xfrm>
          <a:prstGeom prst="rect">
            <a:avLst/>
          </a:prstGeom>
          <a:ln w="12700">
            <a:miter lim="400000"/>
          </a:ln>
        </p:spPr>
      </p:pic>
      <p:sp>
        <p:nvSpPr>
          <p:cNvPr id="381"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Questions - Light Background">
    <p:bg>
      <p:bgPr>
        <a:solidFill>
          <a:srgbClr val="F2F3F8"/>
        </a:solidFill>
        <a:effectLst/>
      </p:bgPr>
    </p:bg>
    <p:spTree>
      <p:nvGrpSpPr>
        <p:cNvPr id="1" name=""/>
        <p:cNvGrpSpPr/>
        <p:nvPr/>
      </p:nvGrpSpPr>
      <p:grpSpPr>
        <a:xfrm>
          <a:off x="0" y="0"/>
          <a:ext cx="0" cy="0"/>
          <a:chOff x="0" y="0"/>
          <a:chExt cx="0" cy="0"/>
        </a:xfrm>
      </p:grpSpPr>
      <p:sp>
        <p:nvSpPr>
          <p:cNvPr id="388" name="Rectangle 16"/>
          <p:cNvSpPr txBox="1"/>
          <p:nvPr/>
        </p:nvSpPr>
        <p:spPr>
          <a:xfrm>
            <a:off x="228599" y="167712"/>
            <a:ext cx="1536092" cy="4064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solidFill>
                  <a:srgbClr val="000000"/>
                </a:solidFill>
              </a:defRPr>
            </a:lvl1pPr>
          </a:lstStyle>
          <a:p>
            <a:r>
              <a:t>Questions?</a:t>
            </a:r>
          </a:p>
        </p:txBody>
      </p:sp>
      <p:pic>
        <p:nvPicPr>
          <p:cNvPr id="389" name="Picture 8" descr="Picture 8"/>
          <p:cNvPicPr>
            <a:picLocks noChangeAspect="1"/>
          </p:cNvPicPr>
          <p:nvPr/>
        </p:nvPicPr>
        <p:blipFill>
          <a:blip r:embed="rId2"/>
          <a:stretch>
            <a:fillRect/>
          </a:stretch>
        </p:blipFill>
        <p:spPr>
          <a:xfrm>
            <a:off x="8393811" y="4698675"/>
            <a:ext cx="521590" cy="195596"/>
          </a:xfrm>
          <a:prstGeom prst="rect">
            <a:avLst/>
          </a:prstGeom>
          <a:ln w="12700">
            <a:miter lim="400000"/>
          </a:ln>
        </p:spPr>
      </p:pic>
      <p:pic>
        <p:nvPicPr>
          <p:cNvPr id="390" name="Picture 9" descr="Picture 9"/>
          <p:cNvPicPr>
            <a:picLocks noChangeAspect="1"/>
          </p:cNvPicPr>
          <p:nvPr/>
        </p:nvPicPr>
        <p:blipFill>
          <a:blip r:embed="rId3"/>
          <a:stretch>
            <a:fillRect/>
          </a:stretch>
        </p:blipFill>
        <p:spPr>
          <a:xfrm>
            <a:off x="94801" y="4577088"/>
            <a:ext cx="1638207" cy="517424"/>
          </a:xfrm>
          <a:prstGeom prst="rect">
            <a:avLst/>
          </a:prstGeom>
          <a:ln w="12700">
            <a:miter lim="400000"/>
          </a:ln>
        </p:spPr>
      </p:pic>
      <p:sp>
        <p:nvSpPr>
          <p:cNvPr id="391"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hank you - Black Bkgd - mandatory slide">
    <p:spTree>
      <p:nvGrpSpPr>
        <p:cNvPr id="1" name=""/>
        <p:cNvGrpSpPr/>
        <p:nvPr/>
      </p:nvGrpSpPr>
      <p:grpSpPr>
        <a:xfrm>
          <a:off x="0" y="0"/>
          <a:ext cx="0" cy="0"/>
          <a:chOff x="0" y="0"/>
          <a:chExt cx="0" cy="0"/>
        </a:xfrm>
      </p:grpSpPr>
      <p:sp>
        <p:nvSpPr>
          <p:cNvPr id="398" name="Text Placeholder 4"/>
          <p:cNvSpPr txBox="1"/>
          <p:nvPr/>
        </p:nvSpPr>
        <p:spPr>
          <a:xfrm>
            <a:off x="4800600" y="1211960"/>
            <a:ext cx="4114800" cy="1562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914411">
              <a:spcBef>
                <a:spcPts val="300"/>
              </a:spcBef>
              <a:defRPr sz="600">
                <a:solidFill>
                  <a:srgbClr val="868D95"/>
                </a:solidFill>
              </a:defRPr>
            </a:pPr>
            <a:r>
              <a:t>© Copyright IBM Corporation 2020.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endParaRPr sz="1000"/>
          </a:p>
          <a:p>
            <a:pPr defTabSz="914411">
              <a:spcBef>
                <a:spcPts val="300"/>
              </a:spcBef>
              <a:defRPr sz="600">
                <a:solidFill>
                  <a:srgbClr val="868D95"/>
                </a:solidFill>
              </a:defRPr>
            </a:pPr>
            <a: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
        <p:nvSpPr>
          <p:cNvPr id="399" name="Text Placeholder 5"/>
          <p:cNvSpPr txBox="1"/>
          <p:nvPr/>
        </p:nvSpPr>
        <p:spPr>
          <a:xfrm>
            <a:off x="129922" y="1103121"/>
            <a:ext cx="4100513" cy="25933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11">
              <a:spcBef>
                <a:spcPts val="1100"/>
              </a:spcBef>
              <a:defRPr sz="1200"/>
            </a:pPr>
            <a:r>
              <a:t>Follow us on:</a:t>
            </a:r>
            <a:endParaRPr>
              <a:solidFill>
                <a:srgbClr val="6EA6FF"/>
              </a:solidFill>
            </a:endParaRPr>
          </a:p>
          <a:p>
            <a:pPr defTabSz="914411">
              <a:spcBef>
                <a:spcPts val="1100"/>
              </a:spcBef>
              <a:defRPr sz="1200">
                <a:solidFill>
                  <a:schemeClr val="accent4"/>
                </a:solidFill>
              </a:defRPr>
            </a:pPr>
            <a:r>
              <a:rPr u="sng">
                <a:solidFill>
                  <a:srgbClr val="4088FC"/>
                </a:solidFill>
                <a:uFill>
                  <a:solidFill>
                    <a:srgbClr val="4088FC"/>
                  </a:solidFill>
                </a:uFill>
                <a:hlinkClick r:id="rId2"/>
              </a:rPr>
              <a:t>ibm.com/security</a:t>
            </a:r>
          </a:p>
          <a:p>
            <a:pPr defTabSz="914411">
              <a:spcBef>
                <a:spcPts val="1100"/>
              </a:spcBef>
              <a:defRPr sz="1200">
                <a:solidFill>
                  <a:schemeClr val="accent4"/>
                </a:solidFill>
              </a:defRPr>
            </a:pPr>
            <a:r>
              <a:rPr u="sng">
                <a:solidFill>
                  <a:srgbClr val="4088FC"/>
                </a:solidFill>
                <a:uFill>
                  <a:solidFill>
                    <a:srgbClr val="4088FC"/>
                  </a:solidFill>
                </a:uFill>
                <a:hlinkClick r:id="rId3"/>
              </a:rPr>
              <a:t>securityintelligence.com</a:t>
            </a:r>
          </a:p>
          <a:p>
            <a:pPr defTabSz="914411">
              <a:spcBef>
                <a:spcPts val="1100"/>
              </a:spcBef>
              <a:defRPr sz="1200">
                <a:solidFill>
                  <a:schemeClr val="accent4"/>
                </a:solidFill>
              </a:defRPr>
            </a:pPr>
            <a:r>
              <a:rPr u="sng">
                <a:solidFill>
                  <a:srgbClr val="4088FC"/>
                </a:solidFill>
                <a:uFill>
                  <a:solidFill>
                    <a:srgbClr val="4088FC"/>
                  </a:solidFill>
                </a:uFill>
                <a:hlinkClick r:id="rId4"/>
              </a:rPr>
              <a:t>ibm.com/security/community</a:t>
            </a:r>
          </a:p>
          <a:p>
            <a:pPr defTabSz="914411">
              <a:spcBef>
                <a:spcPts val="1100"/>
              </a:spcBef>
              <a:defRPr sz="1200">
                <a:solidFill>
                  <a:schemeClr val="accent4"/>
                </a:solidFill>
              </a:defRPr>
            </a:pPr>
            <a:r>
              <a:rPr u="sng">
                <a:solidFill>
                  <a:srgbClr val="4088FC"/>
                </a:solidFill>
                <a:uFill>
                  <a:solidFill>
                    <a:srgbClr val="4088FC"/>
                  </a:solidFill>
                </a:uFill>
                <a:hlinkClick r:id="rId5"/>
              </a:rPr>
              <a:t>xforce.ibmcloud.com</a:t>
            </a:r>
          </a:p>
          <a:p>
            <a:pPr defTabSz="914411">
              <a:spcBef>
                <a:spcPts val="1100"/>
              </a:spcBef>
              <a:defRPr sz="1200">
                <a:solidFill>
                  <a:schemeClr val="accent4"/>
                </a:solidFill>
              </a:defRPr>
            </a:pPr>
            <a:r>
              <a:t>@ibmsecurity</a:t>
            </a:r>
          </a:p>
          <a:p>
            <a:pPr defTabSz="914411">
              <a:spcBef>
                <a:spcPts val="1100"/>
              </a:spcBef>
              <a:defRPr sz="1200">
                <a:solidFill>
                  <a:schemeClr val="accent4"/>
                </a:solidFill>
              </a:defRPr>
            </a:pPr>
            <a:r>
              <a:rPr u="sng">
                <a:solidFill>
                  <a:srgbClr val="4088FC"/>
                </a:solidFill>
                <a:uFill>
                  <a:solidFill>
                    <a:srgbClr val="4088FC"/>
                  </a:solidFill>
                </a:uFill>
                <a:hlinkClick r:id="rId6"/>
              </a:rPr>
              <a:t>youtube.com/ibmsecurity</a:t>
            </a:r>
          </a:p>
        </p:txBody>
      </p:sp>
      <p:sp>
        <p:nvSpPr>
          <p:cNvPr id="400" name="Rectangle 16"/>
          <p:cNvSpPr txBox="1"/>
          <p:nvPr/>
        </p:nvSpPr>
        <p:spPr>
          <a:xfrm>
            <a:off x="228600" y="167712"/>
            <a:ext cx="1423011" cy="4064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lvl1pPr>
          </a:lstStyle>
          <a:p>
            <a:r>
              <a:t>Thank you</a:t>
            </a:r>
          </a:p>
        </p:txBody>
      </p:sp>
      <p:pic>
        <p:nvPicPr>
          <p:cNvPr id="401" name="Picture 10" descr="Picture 10"/>
          <p:cNvPicPr>
            <a:picLocks noChangeAspect="1"/>
          </p:cNvPicPr>
          <p:nvPr/>
        </p:nvPicPr>
        <p:blipFill>
          <a:blip r:embed="rId7"/>
          <a:stretch>
            <a:fillRect/>
          </a:stretch>
        </p:blipFill>
        <p:spPr>
          <a:xfrm>
            <a:off x="8393811" y="4693077"/>
            <a:ext cx="521590" cy="206792"/>
          </a:xfrm>
          <a:prstGeom prst="rect">
            <a:avLst/>
          </a:prstGeom>
          <a:ln w="12700">
            <a:miter lim="400000"/>
          </a:ln>
        </p:spPr>
      </p:pic>
      <p:pic>
        <p:nvPicPr>
          <p:cNvPr id="402" name="Picture 12" descr="Picture 12"/>
          <p:cNvPicPr>
            <a:picLocks noChangeAspect="1"/>
          </p:cNvPicPr>
          <p:nvPr/>
        </p:nvPicPr>
        <p:blipFill>
          <a:blip r:embed="rId8"/>
          <a:stretch>
            <a:fillRect/>
          </a:stretch>
        </p:blipFill>
        <p:spPr>
          <a:xfrm>
            <a:off x="94799" y="4577088"/>
            <a:ext cx="1638210" cy="517424"/>
          </a:xfrm>
          <a:prstGeom prst="rect">
            <a:avLst/>
          </a:prstGeom>
          <a:ln w="12700">
            <a:miter lim="400000"/>
          </a:ln>
        </p:spPr>
      </p:pic>
      <p:sp>
        <p:nvSpPr>
          <p:cNvPr id="403"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Light Bkgd - Thank you mandatory slide">
    <p:bg>
      <p:bgPr>
        <a:solidFill>
          <a:srgbClr val="F2F3F8"/>
        </a:solidFill>
        <a:effectLst/>
      </p:bgPr>
    </p:bg>
    <p:spTree>
      <p:nvGrpSpPr>
        <p:cNvPr id="1" name=""/>
        <p:cNvGrpSpPr/>
        <p:nvPr/>
      </p:nvGrpSpPr>
      <p:grpSpPr>
        <a:xfrm>
          <a:off x="0" y="0"/>
          <a:ext cx="0" cy="0"/>
          <a:chOff x="0" y="0"/>
          <a:chExt cx="0" cy="0"/>
        </a:xfrm>
      </p:grpSpPr>
      <p:sp>
        <p:nvSpPr>
          <p:cNvPr id="410" name="Text Placeholder 4"/>
          <p:cNvSpPr txBox="1"/>
          <p:nvPr/>
        </p:nvSpPr>
        <p:spPr>
          <a:xfrm>
            <a:off x="4800600" y="1276350"/>
            <a:ext cx="4114800" cy="15621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914411">
              <a:spcBef>
                <a:spcPts val="300"/>
              </a:spcBef>
              <a:defRPr sz="600">
                <a:solidFill>
                  <a:srgbClr val="868D95"/>
                </a:solidFill>
              </a:defRPr>
            </a:pPr>
            <a:r>
              <a:t>© Copyright IBM Corporation 2020.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endParaRPr sz="1000"/>
          </a:p>
          <a:p>
            <a:pPr defTabSz="914411">
              <a:spcBef>
                <a:spcPts val="300"/>
              </a:spcBef>
              <a:defRPr sz="600">
                <a:solidFill>
                  <a:srgbClr val="868D95"/>
                </a:solidFill>
              </a:defRPr>
            </a:pPr>
            <a: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pic>
        <p:nvPicPr>
          <p:cNvPr id="411" name="Picture 11" descr="Picture 11"/>
          <p:cNvPicPr>
            <a:picLocks noChangeAspect="1"/>
          </p:cNvPicPr>
          <p:nvPr/>
        </p:nvPicPr>
        <p:blipFill>
          <a:blip r:embed="rId2"/>
          <a:stretch>
            <a:fillRect/>
          </a:stretch>
        </p:blipFill>
        <p:spPr>
          <a:xfrm>
            <a:off x="8393811" y="4698675"/>
            <a:ext cx="521590" cy="195596"/>
          </a:xfrm>
          <a:prstGeom prst="rect">
            <a:avLst/>
          </a:prstGeom>
          <a:ln w="12700">
            <a:miter lim="400000"/>
          </a:ln>
        </p:spPr>
      </p:pic>
      <p:sp>
        <p:nvSpPr>
          <p:cNvPr id="412" name="Text Placeholder 5"/>
          <p:cNvSpPr txBox="1"/>
          <p:nvPr/>
        </p:nvSpPr>
        <p:spPr>
          <a:xfrm>
            <a:off x="228600" y="1276350"/>
            <a:ext cx="4114800" cy="21717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defTabSz="914411">
              <a:spcBef>
                <a:spcPts val="1100"/>
              </a:spcBef>
              <a:defRPr sz="1200">
                <a:solidFill>
                  <a:srgbClr val="000000"/>
                </a:solidFill>
              </a:defRPr>
            </a:pPr>
            <a:r>
              <a:t>Follow us on:</a:t>
            </a:r>
            <a:endParaRPr>
              <a:solidFill>
                <a:srgbClr val="6EA6FF"/>
              </a:solidFill>
            </a:endParaRPr>
          </a:p>
          <a:p>
            <a:pPr defTabSz="914411">
              <a:spcBef>
                <a:spcPts val="1100"/>
              </a:spcBef>
              <a:defRPr sz="1200">
                <a:solidFill>
                  <a:schemeClr val="accent2"/>
                </a:solidFill>
              </a:defRPr>
            </a:pPr>
            <a:r>
              <a:rPr u="sng">
                <a:solidFill>
                  <a:srgbClr val="4088FC"/>
                </a:solidFill>
                <a:uFill>
                  <a:solidFill>
                    <a:srgbClr val="4088FC"/>
                  </a:solidFill>
                </a:uFill>
                <a:hlinkClick r:id="rId3"/>
              </a:rPr>
              <a:t>ibm.com/security</a:t>
            </a:r>
          </a:p>
          <a:p>
            <a:pPr defTabSz="914411">
              <a:spcBef>
                <a:spcPts val="1100"/>
              </a:spcBef>
              <a:defRPr sz="1200">
                <a:solidFill>
                  <a:schemeClr val="accent2"/>
                </a:solidFill>
              </a:defRPr>
            </a:pPr>
            <a:r>
              <a:rPr u="sng">
                <a:solidFill>
                  <a:srgbClr val="4088FC"/>
                </a:solidFill>
                <a:uFill>
                  <a:solidFill>
                    <a:srgbClr val="4088FC"/>
                  </a:solidFill>
                </a:uFill>
                <a:hlinkClick r:id="rId4"/>
              </a:rPr>
              <a:t>securityintelligence.com</a:t>
            </a:r>
          </a:p>
          <a:p>
            <a:pPr defTabSz="914411">
              <a:spcBef>
                <a:spcPts val="1100"/>
              </a:spcBef>
              <a:defRPr sz="1200">
                <a:solidFill>
                  <a:schemeClr val="accent2"/>
                </a:solidFill>
              </a:defRPr>
            </a:pPr>
            <a:r>
              <a:rPr u="sng">
                <a:solidFill>
                  <a:srgbClr val="4088FC"/>
                </a:solidFill>
                <a:uFill>
                  <a:solidFill>
                    <a:srgbClr val="4088FC"/>
                  </a:solidFill>
                </a:uFill>
                <a:hlinkClick r:id="rId5"/>
              </a:rPr>
              <a:t>ibm.com/security/community</a:t>
            </a:r>
          </a:p>
          <a:p>
            <a:pPr defTabSz="914411">
              <a:spcBef>
                <a:spcPts val="1100"/>
              </a:spcBef>
              <a:defRPr sz="1200">
                <a:solidFill>
                  <a:schemeClr val="accent2"/>
                </a:solidFill>
              </a:defRPr>
            </a:pPr>
            <a:r>
              <a:rPr u="sng">
                <a:solidFill>
                  <a:srgbClr val="4088FC"/>
                </a:solidFill>
                <a:uFill>
                  <a:solidFill>
                    <a:srgbClr val="4088FC"/>
                  </a:solidFill>
                </a:uFill>
                <a:hlinkClick r:id="rId6"/>
              </a:rPr>
              <a:t>xforce.ibmcloud.com</a:t>
            </a:r>
          </a:p>
          <a:p>
            <a:pPr defTabSz="914411">
              <a:spcBef>
                <a:spcPts val="1100"/>
              </a:spcBef>
              <a:defRPr sz="1200">
                <a:solidFill>
                  <a:schemeClr val="accent2"/>
                </a:solidFill>
              </a:defRPr>
            </a:pPr>
            <a:r>
              <a:t>@ibmsecurity</a:t>
            </a:r>
          </a:p>
          <a:p>
            <a:pPr defTabSz="914411">
              <a:spcBef>
                <a:spcPts val="1100"/>
              </a:spcBef>
              <a:defRPr sz="1200">
                <a:solidFill>
                  <a:schemeClr val="accent2"/>
                </a:solidFill>
              </a:defRPr>
            </a:pPr>
            <a:r>
              <a:rPr u="sng">
                <a:solidFill>
                  <a:srgbClr val="4088FC"/>
                </a:solidFill>
                <a:uFill>
                  <a:solidFill>
                    <a:srgbClr val="4088FC"/>
                  </a:solidFill>
                </a:uFill>
                <a:hlinkClick r:id="rId7"/>
              </a:rPr>
              <a:t>youtube.com/ibmsecurity</a:t>
            </a:r>
          </a:p>
        </p:txBody>
      </p:sp>
      <p:sp>
        <p:nvSpPr>
          <p:cNvPr id="413" name="Rectangle 16"/>
          <p:cNvSpPr txBox="1"/>
          <p:nvPr/>
        </p:nvSpPr>
        <p:spPr>
          <a:xfrm>
            <a:off x="228600" y="167712"/>
            <a:ext cx="1423011" cy="4064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2400">
                <a:solidFill>
                  <a:srgbClr val="000000"/>
                </a:solidFill>
              </a:defRPr>
            </a:lvl1pPr>
          </a:lstStyle>
          <a:p>
            <a:r>
              <a:t>Thank you</a:t>
            </a:r>
          </a:p>
        </p:txBody>
      </p:sp>
      <p:pic>
        <p:nvPicPr>
          <p:cNvPr id="414" name="Picture 6" descr="Picture 6"/>
          <p:cNvPicPr>
            <a:picLocks noChangeAspect="1"/>
          </p:cNvPicPr>
          <p:nvPr/>
        </p:nvPicPr>
        <p:blipFill>
          <a:blip r:embed="rId8"/>
          <a:stretch>
            <a:fillRect/>
          </a:stretch>
        </p:blipFill>
        <p:spPr>
          <a:xfrm>
            <a:off x="94801" y="4577088"/>
            <a:ext cx="1638207" cy="517424"/>
          </a:xfrm>
          <a:prstGeom prst="rect">
            <a:avLst/>
          </a:prstGeom>
          <a:ln w="12700">
            <a:miter lim="400000"/>
          </a:ln>
        </p:spPr>
      </p:pic>
      <p:sp>
        <p:nvSpPr>
          <p:cNvPr id="415"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ibm sign-off">
    <p:bg>
      <p:bgPr>
        <a:solidFill>
          <a:srgbClr val="F2F3F8"/>
        </a:solidFill>
        <a:effectLst/>
      </p:bgPr>
    </p:bg>
    <p:spTree>
      <p:nvGrpSpPr>
        <p:cNvPr id="1" name=""/>
        <p:cNvGrpSpPr/>
        <p:nvPr/>
      </p:nvGrpSpPr>
      <p:grpSpPr>
        <a:xfrm>
          <a:off x="0" y="0"/>
          <a:ext cx="0" cy="0"/>
          <a:chOff x="0" y="0"/>
          <a:chExt cx="0" cy="0"/>
        </a:xfrm>
      </p:grpSpPr>
      <p:pic>
        <p:nvPicPr>
          <p:cNvPr id="422" name="Picture 4" descr="Picture 4"/>
          <p:cNvPicPr>
            <a:picLocks noChangeAspect="1"/>
          </p:cNvPicPr>
          <p:nvPr/>
        </p:nvPicPr>
        <p:blipFill>
          <a:blip r:embed="rId2"/>
          <a:stretch>
            <a:fillRect/>
          </a:stretch>
        </p:blipFill>
        <p:spPr>
          <a:xfrm>
            <a:off x="0" y="0"/>
            <a:ext cx="9144000" cy="5143500"/>
          </a:xfrm>
          <a:prstGeom prst="rect">
            <a:avLst/>
          </a:prstGeom>
          <a:ln w="12700">
            <a:miter lim="400000"/>
          </a:ln>
        </p:spPr>
      </p:pic>
      <p:pic>
        <p:nvPicPr>
          <p:cNvPr id="423" name="Picture 5" descr="Picture 5"/>
          <p:cNvPicPr>
            <a:picLocks noChangeAspect="1"/>
          </p:cNvPicPr>
          <p:nvPr/>
        </p:nvPicPr>
        <p:blipFill>
          <a:blip r:embed="rId3"/>
          <a:stretch>
            <a:fillRect/>
          </a:stretch>
        </p:blipFill>
        <p:spPr>
          <a:xfrm>
            <a:off x="3925952" y="2315616"/>
            <a:ext cx="1292096" cy="512271"/>
          </a:xfrm>
          <a:prstGeom prst="rect">
            <a:avLst/>
          </a:prstGeom>
          <a:ln w="12700">
            <a:miter lim="400000"/>
          </a:ln>
        </p:spPr>
      </p:pic>
      <p:sp>
        <p:nvSpPr>
          <p:cNvPr id="424"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QRG Page 1">
    <p:bg>
      <p:bgPr>
        <a:solidFill>
          <a:srgbClr val="FFFFFF"/>
        </a:solidFill>
        <a:effectLst/>
      </p:bgPr>
    </p:bg>
    <p:spTree>
      <p:nvGrpSpPr>
        <p:cNvPr id="1" name=""/>
        <p:cNvGrpSpPr/>
        <p:nvPr/>
      </p:nvGrpSpPr>
      <p:grpSpPr>
        <a:xfrm>
          <a:off x="0" y="0"/>
          <a:ext cx="0" cy="0"/>
          <a:chOff x="0" y="0"/>
          <a:chExt cx="0" cy="0"/>
        </a:xfrm>
      </p:grpSpPr>
      <p:sp>
        <p:nvSpPr>
          <p:cNvPr id="431" name="Title Text"/>
          <p:cNvSpPr txBox="1">
            <a:spLocks noGrp="1"/>
          </p:cNvSpPr>
          <p:nvPr>
            <p:ph type="title"/>
          </p:nvPr>
        </p:nvSpPr>
        <p:spPr>
          <a:xfrm>
            <a:off x="228600" y="475487"/>
            <a:ext cx="1828800" cy="443199"/>
          </a:xfrm>
          <a:prstGeom prst="rect">
            <a:avLst/>
          </a:prstGeom>
        </p:spPr>
        <p:txBody>
          <a:bodyPr>
            <a:normAutofit/>
          </a:bodyPr>
          <a:lstStyle>
            <a:lvl1pPr>
              <a:defRPr sz="1600" b="1">
                <a:solidFill>
                  <a:srgbClr val="FFFFFF"/>
                </a:solidFill>
                <a:latin typeface="IBM Plex Sans"/>
                <a:ea typeface="IBM Plex Sans"/>
                <a:cs typeface="IBM Plex Sans"/>
                <a:sym typeface="IBM Plex Sans"/>
              </a:defRPr>
            </a:lvl1pPr>
          </a:lstStyle>
          <a:p>
            <a:r>
              <a:t>Title Text</a:t>
            </a:r>
          </a:p>
        </p:txBody>
      </p:sp>
      <p:sp>
        <p:nvSpPr>
          <p:cNvPr id="432" name="Body Level One…"/>
          <p:cNvSpPr txBox="1">
            <a:spLocks noGrp="1"/>
          </p:cNvSpPr>
          <p:nvPr>
            <p:ph type="body" sz="quarter" idx="1"/>
          </p:nvPr>
        </p:nvSpPr>
        <p:spPr>
          <a:xfrm>
            <a:off x="228600" y="1927225"/>
            <a:ext cx="1828800" cy="2743200"/>
          </a:xfrm>
          <a:prstGeom prst="rect">
            <a:avLst/>
          </a:prstGeom>
        </p:spPr>
        <p:txBody>
          <a:bodyPr>
            <a:normAutofit/>
          </a:bodyPr>
          <a:lstStyle>
            <a:lvl1pPr>
              <a:spcBef>
                <a:spcPts val="200"/>
              </a:spcBef>
              <a:defRPr sz="900">
                <a:solidFill>
                  <a:srgbClr val="FFFFFF"/>
                </a:solidFill>
              </a:defRPr>
            </a:lvl1pPr>
            <a:lvl2pPr>
              <a:spcBef>
                <a:spcPts val="200"/>
              </a:spcBef>
              <a:defRPr sz="900">
                <a:solidFill>
                  <a:srgbClr val="FFFFFF"/>
                </a:solidFill>
              </a:defRPr>
            </a:lvl2pPr>
            <a:lvl3pPr>
              <a:spcBef>
                <a:spcPts val="200"/>
              </a:spcBef>
              <a:defRPr sz="900">
                <a:solidFill>
                  <a:srgbClr val="FFFFFF"/>
                </a:solidFill>
              </a:defRPr>
            </a:lvl3pPr>
            <a:lvl4pPr>
              <a:spcBef>
                <a:spcPts val="200"/>
              </a:spcBef>
              <a:defRPr sz="900">
                <a:solidFill>
                  <a:srgbClr val="FFFFFF"/>
                </a:solidFill>
              </a:defRPr>
            </a:lvl4pPr>
            <a:lvl5pPr>
              <a:spcBef>
                <a:spcPts val="200"/>
              </a:spcBef>
              <a:defRPr sz="9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33" name="Text Placeholder 7"/>
          <p:cNvSpPr>
            <a:spLocks noGrp="1"/>
          </p:cNvSpPr>
          <p:nvPr>
            <p:ph type="body" sz="quarter" idx="13"/>
          </p:nvPr>
        </p:nvSpPr>
        <p:spPr>
          <a:xfrm>
            <a:off x="2514600" y="228600"/>
            <a:ext cx="1828800" cy="4343400"/>
          </a:xfrm>
          <a:prstGeom prst="rect">
            <a:avLst/>
          </a:prstGeom>
        </p:spPr>
        <p:txBody>
          <a:bodyPr>
            <a:normAutofit/>
          </a:bodyPr>
          <a:lstStyle/>
          <a:p>
            <a:pPr>
              <a:spcBef>
                <a:spcPts val="600"/>
              </a:spcBef>
              <a:defRPr sz="900"/>
            </a:pPr>
            <a:endParaRPr/>
          </a:p>
        </p:txBody>
      </p:sp>
      <p:sp>
        <p:nvSpPr>
          <p:cNvPr id="434" name="Text Placeholder 9"/>
          <p:cNvSpPr>
            <a:spLocks noGrp="1"/>
          </p:cNvSpPr>
          <p:nvPr>
            <p:ph type="body" sz="quarter" idx="14"/>
          </p:nvPr>
        </p:nvSpPr>
        <p:spPr>
          <a:xfrm>
            <a:off x="4800600" y="228600"/>
            <a:ext cx="1828800" cy="4343400"/>
          </a:xfrm>
          <a:prstGeom prst="rect">
            <a:avLst/>
          </a:prstGeom>
        </p:spPr>
        <p:txBody>
          <a:bodyPr>
            <a:normAutofit/>
          </a:bodyPr>
          <a:lstStyle/>
          <a:p>
            <a:pPr>
              <a:spcBef>
                <a:spcPts val="600"/>
              </a:spcBef>
              <a:defRPr sz="900"/>
            </a:pPr>
            <a:endParaRPr/>
          </a:p>
        </p:txBody>
      </p:sp>
      <p:sp>
        <p:nvSpPr>
          <p:cNvPr id="435" name="Text Placeholder 11"/>
          <p:cNvSpPr>
            <a:spLocks noGrp="1"/>
          </p:cNvSpPr>
          <p:nvPr>
            <p:ph type="body" sz="quarter" idx="15"/>
          </p:nvPr>
        </p:nvSpPr>
        <p:spPr>
          <a:xfrm>
            <a:off x="7086600" y="228600"/>
            <a:ext cx="1828800" cy="4343400"/>
          </a:xfrm>
          <a:prstGeom prst="rect">
            <a:avLst/>
          </a:prstGeom>
        </p:spPr>
        <p:txBody>
          <a:bodyPr>
            <a:normAutofit/>
          </a:bodyPr>
          <a:lstStyle/>
          <a:p>
            <a:pPr>
              <a:spcBef>
                <a:spcPts val="600"/>
              </a:spcBef>
              <a:defRPr sz="900"/>
            </a:pPr>
            <a:endParaRPr/>
          </a:p>
        </p:txBody>
      </p:sp>
      <p:sp>
        <p:nvSpPr>
          <p:cNvPr id="436" name="Text Placeholder 4"/>
          <p:cNvSpPr txBox="1"/>
          <p:nvPr/>
        </p:nvSpPr>
        <p:spPr>
          <a:xfrm>
            <a:off x="228600" y="228600"/>
            <a:ext cx="1828800" cy="1397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821530">
              <a:defRPr sz="900"/>
            </a:lvl1pPr>
          </a:lstStyle>
          <a:p>
            <a:r>
              <a:t>Quick Reference Guide</a:t>
            </a:r>
          </a:p>
        </p:txBody>
      </p:sp>
      <p:pic>
        <p:nvPicPr>
          <p:cNvPr id="437" name="Picture 16" descr="Picture 16"/>
          <p:cNvPicPr>
            <a:picLocks noChangeAspect="1"/>
          </p:cNvPicPr>
          <p:nvPr/>
        </p:nvPicPr>
        <p:blipFill>
          <a:blip r:embed="rId2"/>
          <a:srcRect r="6084"/>
          <a:stretch>
            <a:fillRect/>
          </a:stretch>
        </p:blipFill>
        <p:spPr>
          <a:xfrm>
            <a:off x="8503921" y="4737608"/>
            <a:ext cx="411481" cy="164593"/>
          </a:xfrm>
          <a:prstGeom prst="rect">
            <a:avLst/>
          </a:prstGeom>
          <a:ln w="12700">
            <a:miter lim="400000"/>
          </a:ln>
        </p:spPr>
      </p:pic>
      <p:sp>
        <p:nvSpPr>
          <p:cNvPr id="438" name="Straight Connector 17"/>
          <p:cNvSpPr/>
          <p:nvPr/>
        </p:nvSpPr>
        <p:spPr>
          <a:xfrm flipH="1">
            <a:off x="4564048" y="238125"/>
            <a:ext cx="1" cy="4257677"/>
          </a:xfrm>
          <a:prstGeom prst="line">
            <a:avLst/>
          </a:prstGeom>
          <a:ln w="3175">
            <a:solidFill>
              <a:srgbClr val="BEBEBE"/>
            </a:solidFill>
          </a:ln>
        </p:spPr>
        <p:txBody>
          <a:bodyPr lIns="45719" rIns="45719"/>
          <a:lstStyle/>
          <a:p>
            <a:pPr>
              <a:defRPr>
                <a:solidFill>
                  <a:srgbClr val="000000"/>
                </a:solidFill>
              </a:defRPr>
            </a:pPr>
            <a:endParaRPr/>
          </a:p>
        </p:txBody>
      </p:sp>
      <p:sp>
        <p:nvSpPr>
          <p:cNvPr id="439" name="Straight Connector 18"/>
          <p:cNvSpPr/>
          <p:nvPr/>
        </p:nvSpPr>
        <p:spPr>
          <a:xfrm flipH="1">
            <a:off x="6861975" y="238125"/>
            <a:ext cx="1" cy="4257677"/>
          </a:xfrm>
          <a:prstGeom prst="line">
            <a:avLst/>
          </a:prstGeom>
          <a:ln w="3175">
            <a:solidFill>
              <a:srgbClr val="BEBEBE"/>
            </a:solidFill>
          </a:ln>
        </p:spPr>
        <p:txBody>
          <a:bodyPr lIns="45719" rIns="45719"/>
          <a:lstStyle/>
          <a:p>
            <a:pPr>
              <a:defRPr>
                <a:solidFill>
                  <a:srgbClr val="000000"/>
                </a:solidFill>
              </a:defRPr>
            </a:pPr>
            <a:endParaRPr/>
          </a:p>
        </p:txBody>
      </p:sp>
      <p:sp>
        <p:nvSpPr>
          <p:cNvPr id="440" name="Content Placeholder 14"/>
          <p:cNvSpPr/>
          <p:nvPr/>
        </p:nvSpPr>
        <p:spPr>
          <a:xfrm>
            <a:off x="3976" y="0"/>
            <a:ext cx="2286001" cy="5143500"/>
          </a:xfrm>
          <a:prstGeom prst="rect">
            <a:avLst/>
          </a:prstGeom>
          <a:solidFill>
            <a:schemeClr val="accent2"/>
          </a:solidFill>
          <a:ln w="12700">
            <a:miter lim="400000"/>
          </a:ln>
        </p:spPr>
        <p:txBody>
          <a:bodyPr tIns="91439" bIns="91439"/>
          <a:lstStyle/>
          <a:p>
            <a:pPr defTabSz="457200">
              <a:spcBef>
                <a:spcPts val="1100"/>
              </a:spcBef>
              <a:defRPr sz="1400"/>
            </a:pPr>
            <a:endParaRPr/>
          </a:p>
        </p:txBody>
      </p:sp>
      <p:sp>
        <p:nvSpPr>
          <p:cNvPr id="441" name="Slide Number"/>
          <p:cNvSpPr txBox="1">
            <a:spLocks noGrp="1"/>
          </p:cNvSpPr>
          <p:nvPr>
            <p:ph type="sldNum" sz="quarter" idx="2"/>
          </p:nvPr>
        </p:nvSpPr>
        <p:spPr>
          <a:xfrm>
            <a:off x="44196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Subtitle - Light Background">
    <p:bg>
      <p:bgPr>
        <a:solidFill>
          <a:srgbClr val="F2F3F8"/>
        </a:solidFill>
        <a:effectLst/>
      </p:bgPr>
    </p:bg>
    <p:spTree>
      <p:nvGrpSpPr>
        <p:cNvPr id="1" name=""/>
        <p:cNvGrpSpPr/>
        <p:nvPr/>
      </p:nvGrpSpPr>
      <p:grpSpPr>
        <a:xfrm>
          <a:off x="0" y="0"/>
          <a:ext cx="0" cy="0"/>
          <a:chOff x="0" y="0"/>
          <a:chExt cx="0" cy="0"/>
        </a:xfrm>
      </p:grpSpPr>
      <p:sp>
        <p:nvSpPr>
          <p:cNvPr id="83" name="Title Text"/>
          <p:cNvSpPr txBox="1">
            <a:spLocks noGrp="1"/>
          </p:cNvSpPr>
          <p:nvPr>
            <p:ph type="title"/>
          </p:nvPr>
        </p:nvSpPr>
        <p:spPr>
          <a:xfrm>
            <a:off x="210311" y="201168"/>
            <a:ext cx="6419090" cy="332400"/>
          </a:xfrm>
          <a:prstGeom prst="rect">
            <a:avLst/>
          </a:prstGeom>
        </p:spPr>
        <p:txBody>
          <a:bodyPr>
            <a:normAutofit/>
          </a:bodyPr>
          <a:lstStyle/>
          <a:p>
            <a:r>
              <a:t>Title Text</a:t>
            </a:r>
          </a:p>
        </p:txBody>
      </p:sp>
      <p:sp>
        <p:nvSpPr>
          <p:cNvPr id="84" name="Slide Number"/>
          <p:cNvSpPr txBox="1">
            <a:spLocks noGrp="1"/>
          </p:cNvSpPr>
          <p:nvPr>
            <p:ph type="sldNum" sz="quarter" idx="2"/>
          </p:nvPr>
        </p:nvSpPr>
        <p:spPr>
          <a:prstGeom prst="rect">
            <a:avLst/>
          </a:prstGeom>
        </p:spPr>
        <p:txBody>
          <a:bodyPr/>
          <a:lstStyle>
            <a:lvl1pPr>
              <a:defRPr>
                <a:solidFill>
                  <a:srgbClr val="6F6F6F"/>
                </a:solidFill>
              </a:defRPr>
            </a:lvl1pPr>
          </a:lstStyle>
          <a:p>
            <a:fld id="{86CB4B4D-7CA3-9044-876B-883B54F8677D}" type="slidenum">
              <a:t>‹#›</a:t>
            </a:fld>
            <a:endParaRPr/>
          </a:p>
        </p:txBody>
      </p:sp>
      <p:sp>
        <p:nvSpPr>
          <p:cNvPr id="85" name="Body Level One…"/>
          <p:cNvSpPr txBox="1">
            <a:spLocks noGrp="1"/>
          </p:cNvSpPr>
          <p:nvPr>
            <p:ph type="body" sz="quarter" idx="1"/>
          </p:nvPr>
        </p:nvSpPr>
        <p:spPr>
          <a:xfrm>
            <a:off x="209550" y="544766"/>
            <a:ext cx="6419850" cy="277000"/>
          </a:xfrm>
          <a:prstGeom prst="rect">
            <a:avLst/>
          </a:prstGeom>
        </p:spPr>
        <p:txBody>
          <a:bodyPr>
            <a:normAutofit/>
          </a:bodyPr>
          <a:lstStyle>
            <a:lvl1pPr>
              <a:defRPr sz="1600">
                <a:solidFill>
                  <a:srgbClr val="868D95"/>
                </a:solidFill>
              </a:defRPr>
            </a:lvl1pPr>
            <a:lvl2pPr marL="195945" indent="-195945">
              <a:defRPr sz="1600">
                <a:solidFill>
                  <a:srgbClr val="868D95"/>
                </a:solidFill>
              </a:defRPr>
            </a:lvl2pPr>
            <a:lvl3pPr marL="363088" indent="-161474">
              <a:defRPr sz="1600">
                <a:solidFill>
                  <a:srgbClr val="868D95"/>
                </a:solidFill>
              </a:defRPr>
            </a:lvl3pPr>
            <a:lvl4pPr marL="656326" indent="-221345">
              <a:defRPr sz="1600">
                <a:solidFill>
                  <a:srgbClr val="868D95"/>
                </a:solidFill>
              </a:defRPr>
            </a:lvl4pPr>
            <a:lvl5pPr marL="827778" indent="-195945">
              <a:defRPr sz="1600">
                <a:solidFill>
                  <a:srgbClr val="868D95"/>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bg>
      <p:bgPr>
        <a:solidFill>
          <a:srgbClr val="F2F3F8"/>
        </a:solidFill>
        <a:effectLst/>
      </p:bgPr>
    </p:bg>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3" name="Body Level One…"/>
          <p:cNvSpPr txBox="1">
            <a:spLocks noGrp="1"/>
          </p:cNvSpPr>
          <p:nvPr>
            <p:ph type="body" idx="1"/>
          </p:nvPr>
        </p:nvSpPr>
        <p:spPr>
          <a:xfrm>
            <a:off x="228600" y="1280160"/>
            <a:ext cx="6400800" cy="3405188"/>
          </a:xfrm>
          <a:prstGeom prst="rect">
            <a:avLst/>
          </a:prstGeom>
        </p:spPr>
        <p:txBody>
          <a:bodyPr>
            <a:normAutofit/>
          </a:bodyPr>
          <a:lstStyle>
            <a:lvl4pPr marL="573095" indent="-187328">
              <a:buChar char="–"/>
            </a:lvl4pPr>
            <a:lvl5pPr marL="742959" indent="-163515">
              <a:buChar char="»"/>
            </a:lvl5pPr>
          </a:lstStyle>
          <a:p>
            <a:r>
              <a:t>Body Level One</a:t>
            </a:r>
          </a:p>
          <a:p>
            <a:pPr lvl="1"/>
            <a:r>
              <a:t>Body Level Two</a:t>
            </a:r>
          </a:p>
          <a:p>
            <a:pPr lvl="2"/>
            <a:r>
              <a:t>Body Level Three</a:t>
            </a:r>
          </a:p>
          <a:p>
            <a:pPr lvl="3"/>
            <a:r>
              <a:t>Body Level Four</a:t>
            </a:r>
          </a:p>
          <a:p>
            <a:pPr lvl="4"/>
            <a:r>
              <a:t>Body Level Five</a:t>
            </a:r>
          </a:p>
        </p:txBody>
      </p:sp>
      <p:sp>
        <p:nvSpPr>
          <p:cNvPr id="94" name="Title Text"/>
          <p:cNvSpPr txBox="1">
            <a:spLocks noGrp="1"/>
          </p:cNvSpPr>
          <p:nvPr>
            <p:ph type="title"/>
          </p:nvPr>
        </p:nvSpPr>
        <p:spPr>
          <a:xfrm>
            <a:off x="210311" y="201168"/>
            <a:ext cx="6419078" cy="332400"/>
          </a:xfrm>
          <a:prstGeom prst="rect">
            <a:avLst/>
          </a:prstGeom>
        </p:spPr>
        <p:txBody>
          <a:bodyPr>
            <a:normAutofit/>
          </a:bodyPr>
          <a:lstStyle/>
          <a:p>
            <a: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2 column with white image area">
    <p:bg>
      <p:bgPr>
        <a:solidFill>
          <a:srgbClr val="F2F3F8"/>
        </a:solidFill>
        <a:effectLst/>
      </p:bgPr>
    </p:bg>
    <p:spTree>
      <p:nvGrpSpPr>
        <p:cNvPr id="1" name=""/>
        <p:cNvGrpSpPr/>
        <p:nvPr/>
      </p:nvGrpSpPr>
      <p:grpSpPr>
        <a:xfrm>
          <a:off x="0" y="0"/>
          <a:ext cx="0" cy="0"/>
          <a:chOff x="0" y="0"/>
          <a:chExt cx="0" cy="0"/>
        </a:xfrm>
      </p:grpSpPr>
      <p:sp>
        <p:nvSpPr>
          <p:cNvPr id="101" name="Rectangle 3"/>
          <p:cNvSpPr/>
          <p:nvPr/>
        </p:nvSpPr>
        <p:spPr>
          <a:xfrm>
            <a:off x="4572000" y="0"/>
            <a:ext cx="4572000" cy="5143500"/>
          </a:xfrm>
          <a:prstGeom prst="rect">
            <a:avLst/>
          </a:prstGeom>
          <a:solidFill>
            <a:srgbClr val="FFFFFF"/>
          </a:solidFill>
          <a:ln w="12700">
            <a:miter lim="400000"/>
          </a:ln>
        </p:spPr>
        <p:txBody>
          <a:bodyPr tIns="91439" bIns="91439"/>
          <a:lstStyle/>
          <a:p>
            <a:pPr defTabSz="914411">
              <a:defRPr sz="1400">
                <a:solidFill>
                  <a:srgbClr val="191919"/>
                </a:solidFill>
              </a:defRPr>
            </a:pPr>
            <a:endParaRPr/>
          </a:p>
        </p:txBody>
      </p:sp>
      <p:sp>
        <p:nvSpPr>
          <p:cNvPr id="102" name="Title Text"/>
          <p:cNvSpPr txBox="1">
            <a:spLocks noGrp="1"/>
          </p:cNvSpPr>
          <p:nvPr>
            <p:ph type="title"/>
          </p:nvPr>
        </p:nvSpPr>
        <p:spPr>
          <a:xfrm>
            <a:off x="210311" y="201168"/>
            <a:ext cx="4136837" cy="332400"/>
          </a:xfrm>
          <a:prstGeom prst="rect">
            <a:avLst/>
          </a:prstGeom>
        </p:spPr>
        <p:txBody>
          <a:bodyPr>
            <a:normAutofit/>
          </a:bodyPr>
          <a:lstStyle/>
          <a:p>
            <a:r>
              <a:t>Title Text</a:t>
            </a:r>
          </a:p>
        </p:txBody>
      </p:sp>
      <p:sp>
        <p:nvSpPr>
          <p:cNvPr id="103" name="Slide Number"/>
          <p:cNvSpPr txBox="1">
            <a:spLocks noGrp="1"/>
          </p:cNvSpPr>
          <p:nvPr>
            <p:ph type="sldNum" sz="quarter" idx="2"/>
          </p:nvPr>
        </p:nvSpPr>
        <p:spPr>
          <a:prstGeom prst="rect">
            <a:avLst/>
          </a:prstGeom>
        </p:spPr>
        <p:txBody>
          <a:bodyPr/>
          <a:lstStyle>
            <a:lvl1pPr>
              <a:defRPr>
                <a:solidFill>
                  <a:srgbClr val="6F6F6F"/>
                </a:solidFill>
              </a:defRPr>
            </a:lvl1pPr>
          </a:lstStyle>
          <a:p>
            <a:fld id="{86CB4B4D-7CA3-9044-876B-883B54F8677D}" type="slidenum">
              <a:t>‹#›</a:t>
            </a:fld>
            <a:endParaRPr/>
          </a:p>
        </p:txBody>
      </p:sp>
      <p:sp>
        <p:nvSpPr>
          <p:cNvPr id="104" name="Body Level One…"/>
          <p:cNvSpPr txBox="1">
            <a:spLocks noGrp="1"/>
          </p:cNvSpPr>
          <p:nvPr>
            <p:ph type="body" sz="half" idx="1"/>
          </p:nvPr>
        </p:nvSpPr>
        <p:spPr>
          <a:xfrm>
            <a:off x="228600" y="1276350"/>
            <a:ext cx="4117976" cy="321945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text (four columns)">
    <p:bg>
      <p:bgPr>
        <a:solidFill>
          <a:srgbClr val="F2F3F8"/>
        </a:solidFill>
        <a:effectLst/>
      </p:bgPr>
    </p:bg>
    <p:spTree>
      <p:nvGrpSpPr>
        <p:cNvPr id="1" name=""/>
        <p:cNvGrpSpPr/>
        <p:nvPr/>
      </p:nvGrpSpPr>
      <p:grpSpPr>
        <a:xfrm>
          <a:off x="0" y="0"/>
          <a:ext cx="0" cy="0"/>
          <a:chOff x="0" y="0"/>
          <a:chExt cx="0" cy="0"/>
        </a:xfrm>
      </p:grpSpPr>
      <p:sp>
        <p:nvSpPr>
          <p:cNvPr id="111" name="Body Level One…"/>
          <p:cNvSpPr txBox="1">
            <a:spLocks noGrp="1"/>
          </p:cNvSpPr>
          <p:nvPr>
            <p:ph type="body" sz="quarter" idx="1"/>
          </p:nvPr>
        </p:nvSpPr>
        <p:spPr>
          <a:xfrm>
            <a:off x="219456" y="1280160"/>
            <a:ext cx="1837945" cy="320675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2" name="Text Placeholder 7"/>
          <p:cNvSpPr>
            <a:spLocks noGrp="1"/>
          </p:cNvSpPr>
          <p:nvPr>
            <p:ph type="body" sz="quarter" idx="13"/>
          </p:nvPr>
        </p:nvSpPr>
        <p:spPr>
          <a:xfrm>
            <a:off x="2505455" y="1280160"/>
            <a:ext cx="1837945" cy="3206751"/>
          </a:xfrm>
          <a:prstGeom prst="rect">
            <a:avLst/>
          </a:prstGeom>
        </p:spPr>
        <p:txBody>
          <a:bodyPr>
            <a:normAutofit/>
          </a:bodyPr>
          <a:lstStyle/>
          <a:p>
            <a:endParaRPr/>
          </a:p>
        </p:txBody>
      </p:sp>
      <p:sp>
        <p:nvSpPr>
          <p:cNvPr id="113" name="Text Placeholder 9"/>
          <p:cNvSpPr>
            <a:spLocks noGrp="1"/>
          </p:cNvSpPr>
          <p:nvPr>
            <p:ph type="body" sz="quarter" idx="14"/>
          </p:nvPr>
        </p:nvSpPr>
        <p:spPr>
          <a:xfrm>
            <a:off x="4791455" y="1280160"/>
            <a:ext cx="1837945" cy="3206751"/>
          </a:xfrm>
          <a:prstGeom prst="rect">
            <a:avLst/>
          </a:prstGeom>
        </p:spPr>
        <p:txBody>
          <a:bodyPr>
            <a:normAutofit/>
          </a:bodyPr>
          <a:lstStyle/>
          <a:p>
            <a:endParaRPr/>
          </a:p>
        </p:txBody>
      </p:sp>
      <p:sp>
        <p:nvSpPr>
          <p:cNvPr id="114" name="Text Placeholder 11"/>
          <p:cNvSpPr>
            <a:spLocks noGrp="1"/>
          </p:cNvSpPr>
          <p:nvPr>
            <p:ph type="body" sz="quarter" idx="15"/>
          </p:nvPr>
        </p:nvSpPr>
        <p:spPr>
          <a:xfrm>
            <a:off x="7077456" y="1280160"/>
            <a:ext cx="1837945" cy="3206751"/>
          </a:xfrm>
          <a:prstGeom prst="rect">
            <a:avLst/>
          </a:prstGeom>
        </p:spPr>
        <p:txBody>
          <a:bodyPr>
            <a:normAutofit/>
          </a:bodyPr>
          <a:lstStyle/>
          <a:p>
            <a:endParaRPr/>
          </a:p>
        </p:txBody>
      </p:sp>
      <p:sp>
        <p:nvSpPr>
          <p:cNvPr id="115" name="Slide Number"/>
          <p:cNvSpPr txBox="1">
            <a:spLocks noGrp="1"/>
          </p:cNvSpPr>
          <p:nvPr>
            <p:ph type="sldNum" sz="quarter" idx="2"/>
          </p:nvPr>
        </p:nvSpPr>
        <p:spPr>
          <a:prstGeom prst="rect">
            <a:avLst/>
          </a:prstGeom>
        </p:spPr>
        <p:txBody>
          <a:bodyPr/>
          <a:lstStyle>
            <a:lvl1pPr>
              <a:defRPr>
                <a:solidFill>
                  <a:srgbClr val="6F6F6F"/>
                </a:solidFill>
              </a:defRPr>
            </a:lvl1pPr>
          </a:lstStyle>
          <a:p>
            <a:fld id="{86CB4B4D-7CA3-9044-876B-883B54F8677D}" type="slidenum">
              <a:t>‹#›</a:t>
            </a:fld>
            <a:endParaRPr/>
          </a:p>
        </p:txBody>
      </p:sp>
      <p:sp>
        <p:nvSpPr>
          <p:cNvPr id="116" name="Title Text"/>
          <p:cNvSpPr txBox="1">
            <a:spLocks noGrp="1"/>
          </p:cNvSpPr>
          <p:nvPr>
            <p:ph type="title"/>
          </p:nvPr>
        </p:nvSpPr>
        <p:spPr>
          <a:xfrm>
            <a:off x="210311" y="201168"/>
            <a:ext cx="6419078" cy="332400"/>
          </a:xfrm>
          <a:prstGeom prst="rect">
            <a:avLst/>
          </a:prstGeom>
        </p:spPr>
        <p:txBody>
          <a:bodyPr>
            <a:normAutofit/>
          </a:bodyPr>
          <a:lstStyle/>
          <a:p>
            <a:r>
              <a:t>Title Text</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text (1/4), blank (3/4)">
    <p:bg>
      <p:bgPr>
        <a:solidFill>
          <a:srgbClr val="F2F3F8"/>
        </a:solidFill>
        <a:effectLst/>
      </p:bgPr>
    </p:bg>
    <p:spTree>
      <p:nvGrpSpPr>
        <p:cNvPr id="1" name=""/>
        <p:cNvGrpSpPr/>
        <p:nvPr/>
      </p:nvGrpSpPr>
      <p:grpSpPr>
        <a:xfrm>
          <a:off x="0" y="0"/>
          <a:ext cx="0" cy="0"/>
          <a:chOff x="0" y="0"/>
          <a:chExt cx="0" cy="0"/>
        </a:xfrm>
      </p:grpSpPr>
      <p:sp>
        <p:nvSpPr>
          <p:cNvPr id="123" name="Body Level One…"/>
          <p:cNvSpPr txBox="1">
            <a:spLocks noGrp="1"/>
          </p:cNvSpPr>
          <p:nvPr>
            <p:ph type="body" sz="quarter" idx="1"/>
          </p:nvPr>
        </p:nvSpPr>
        <p:spPr>
          <a:xfrm>
            <a:off x="228600" y="1276350"/>
            <a:ext cx="1828800" cy="321945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prstGeom prst="rect">
            <a:avLst/>
          </a:prstGeom>
        </p:spPr>
        <p:txBody>
          <a:bodyPr/>
          <a:lstStyle>
            <a:lvl1pPr>
              <a:defRPr>
                <a:solidFill>
                  <a:srgbClr val="6F6F6F"/>
                </a:solidFill>
              </a:defRPr>
            </a:lvl1pPr>
          </a:lstStyle>
          <a:p>
            <a:fld id="{86CB4B4D-7CA3-9044-876B-883B54F8677D}" type="slidenum">
              <a:t>‹#›</a:t>
            </a:fld>
            <a:endParaRPr/>
          </a:p>
        </p:txBody>
      </p:sp>
      <p:sp>
        <p:nvSpPr>
          <p:cNvPr id="125" name="Title Text"/>
          <p:cNvSpPr txBox="1">
            <a:spLocks noGrp="1"/>
          </p:cNvSpPr>
          <p:nvPr>
            <p:ph type="title"/>
          </p:nvPr>
        </p:nvSpPr>
        <p:spPr>
          <a:xfrm>
            <a:off x="210311" y="201168"/>
            <a:ext cx="6419078" cy="332400"/>
          </a:xfrm>
          <a:prstGeom prst="rect">
            <a:avLst/>
          </a:prstGeom>
        </p:spPr>
        <p:txBody>
          <a:bodyPr>
            <a:normAutofit/>
          </a:bodyPr>
          <a:lstStyle/>
          <a:p>
            <a:r>
              <a:t>Title Text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able">
    <p:bg>
      <p:bgPr>
        <a:solidFill>
          <a:srgbClr val="F2F3F8"/>
        </a:solidFill>
        <a:effectLst/>
      </p:bgPr>
    </p:bg>
    <p:spTree>
      <p:nvGrpSpPr>
        <p:cNvPr id="1" name=""/>
        <p:cNvGrpSpPr/>
        <p:nvPr/>
      </p:nvGrpSpPr>
      <p:grpSpPr>
        <a:xfrm>
          <a:off x="0" y="0"/>
          <a:ext cx="0" cy="0"/>
          <a:chOff x="0" y="0"/>
          <a:chExt cx="0" cy="0"/>
        </a:xfrm>
      </p:grpSpPr>
      <p:sp>
        <p:nvSpPr>
          <p:cNvPr id="132" name="Slide Number"/>
          <p:cNvSpPr txBox="1">
            <a:spLocks noGrp="1"/>
          </p:cNvSpPr>
          <p:nvPr>
            <p:ph type="sldNum" sz="quarter" idx="2"/>
          </p:nvPr>
        </p:nvSpPr>
        <p:spPr>
          <a:prstGeom prst="rect">
            <a:avLst/>
          </a:prstGeom>
        </p:spPr>
        <p:txBody>
          <a:bodyPr/>
          <a:lstStyle>
            <a:lvl1pPr>
              <a:defRPr>
                <a:solidFill>
                  <a:srgbClr val="6F6F6F"/>
                </a:solidFill>
              </a:defRPr>
            </a:lvl1pPr>
          </a:lstStyle>
          <a:p>
            <a:fld id="{86CB4B4D-7CA3-9044-876B-883B54F8677D}" type="slidenum">
              <a:t>‹#›</a:t>
            </a:fld>
            <a:endParaRPr/>
          </a:p>
        </p:txBody>
      </p:sp>
      <p:sp>
        <p:nvSpPr>
          <p:cNvPr id="133" name="Title Text"/>
          <p:cNvSpPr txBox="1">
            <a:spLocks noGrp="1"/>
          </p:cNvSpPr>
          <p:nvPr>
            <p:ph type="title"/>
          </p:nvPr>
        </p:nvSpPr>
        <p:spPr>
          <a:xfrm>
            <a:off x="210311" y="201168"/>
            <a:ext cx="2068866" cy="997198"/>
          </a:xfrm>
          <a:prstGeom prst="rect">
            <a:avLst/>
          </a:prstGeom>
        </p:spPr>
        <p:txBody>
          <a:bodyPr>
            <a:normAutofit/>
          </a:bodyPr>
          <a:lstStyle/>
          <a:p>
            <a:r>
              <a:t>Title Text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4" name="Group 5"/>
          <p:cNvGrpSpPr/>
          <p:nvPr/>
        </p:nvGrpSpPr>
        <p:grpSpPr>
          <a:xfrm>
            <a:off x="-109731" y="-109094"/>
            <a:ext cx="9364222" cy="5364482"/>
            <a:chOff x="0" y="0"/>
            <a:chExt cx="9364220" cy="5364480"/>
          </a:xfrm>
        </p:grpSpPr>
        <p:grpSp>
          <p:nvGrpSpPr>
            <p:cNvPr id="13" name="Group 59"/>
            <p:cNvGrpSpPr/>
            <p:nvPr/>
          </p:nvGrpSpPr>
          <p:grpSpPr>
            <a:xfrm>
              <a:off x="338965" y="-1"/>
              <a:ext cx="8686733" cy="91442"/>
              <a:chOff x="0" y="0"/>
              <a:chExt cx="8686732" cy="91440"/>
            </a:xfrm>
          </p:grpSpPr>
          <p:sp>
            <p:nvSpPr>
              <p:cNvPr id="2" name="Straight Connector 92"/>
              <p:cNvSpPr/>
              <p:nvPr/>
            </p:nvSpPr>
            <p:spPr>
              <a:xfrm flipV="1">
                <a:off x="-1" y="0"/>
                <a:ext cx="2"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3" name="Straight Connector 93"/>
              <p:cNvSpPr/>
              <p:nvPr/>
            </p:nvSpPr>
            <p:spPr>
              <a:xfrm flipV="1">
                <a:off x="18288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4" name="Straight Connector 94"/>
              <p:cNvSpPr/>
              <p:nvPr/>
            </p:nvSpPr>
            <p:spPr>
              <a:xfrm flipV="1">
                <a:off x="20574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5" name="Straight Connector 95"/>
              <p:cNvSpPr/>
              <p:nvPr/>
            </p:nvSpPr>
            <p:spPr>
              <a:xfrm flipV="1">
                <a:off x="22860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6" name="Straight Connector 96"/>
              <p:cNvSpPr/>
              <p:nvPr/>
            </p:nvSpPr>
            <p:spPr>
              <a:xfrm flipV="1">
                <a:off x="41148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7" name="Straight Connector 97"/>
              <p:cNvSpPr/>
              <p:nvPr/>
            </p:nvSpPr>
            <p:spPr>
              <a:xfrm flipV="1">
                <a:off x="43434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8" name="Straight Connector 98"/>
              <p:cNvSpPr/>
              <p:nvPr/>
            </p:nvSpPr>
            <p:spPr>
              <a:xfrm flipV="1">
                <a:off x="45720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9" name="Straight Connector 99"/>
              <p:cNvSpPr/>
              <p:nvPr/>
            </p:nvSpPr>
            <p:spPr>
              <a:xfrm flipV="1">
                <a:off x="64008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10" name="Straight Connector 100"/>
              <p:cNvSpPr/>
              <p:nvPr/>
            </p:nvSpPr>
            <p:spPr>
              <a:xfrm flipV="1">
                <a:off x="66294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11" name="Straight Connector 101"/>
              <p:cNvSpPr/>
              <p:nvPr/>
            </p:nvSpPr>
            <p:spPr>
              <a:xfrm flipV="1">
                <a:off x="68580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12" name="Straight Connector 102"/>
              <p:cNvSpPr/>
              <p:nvPr/>
            </p:nvSpPr>
            <p:spPr>
              <a:xfrm flipV="1">
                <a:off x="8686732"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grpSp>
        <p:grpSp>
          <p:nvGrpSpPr>
            <p:cNvPr id="25" name="Group 60"/>
            <p:cNvGrpSpPr/>
            <p:nvPr/>
          </p:nvGrpSpPr>
          <p:grpSpPr>
            <a:xfrm>
              <a:off x="338965" y="5273040"/>
              <a:ext cx="8686733" cy="91441"/>
              <a:chOff x="0" y="0"/>
              <a:chExt cx="8686732" cy="91440"/>
            </a:xfrm>
          </p:grpSpPr>
          <p:sp>
            <p:nvSpPr>
              <p:cNvPr id="14" name="Straight Connector 81"/>
              <p:cNvSpPr/>
              <p:nvPr/>
            </p:nvSpPr>
            <p:spPr>
              <a:xfrm flipV="1">
                <a:off x="-1" y="0"/>
                <a:ext cx="2"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15" name="Straight Connector 82"/>
              <p:cNvSpPr/>
              <p:nvPr/>
            </p:nvSpPr>
            <p:spPr>
              <a:xfrm flipV="1">
                <a:off x="18288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16" name="Straight Connector 83"/>
              <p:cNvSpPr/>
              <p:nvPr/>
            </p:nvSpPr>
            <p:spPr>
              <a:xfrm flipV="1">
                <a:off x="20574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17" name="Straight Connector 84"/>
              <p:cNvSpPr/>
              <p:nvPr/>
            </p:nvSpPr>
            <p:spPr>
              <a:xfrm flipV="1">
                <a:off x="22860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18" name="Straight Connector 85"/>
              <p:cNvSpPr/>
              <p:nvPr/>
            </p:nvSpPr>
            <p:spPr>
              <a:xfrm flipV="1">
                <a:off x="41148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19" name="Straight Connector 86"/>
              <p:cNvSpPr/>
              <p:nvPr/>
            </p:nvSpPr>
            <p:spPr>
              <a:xfrm flipV="1">
                <a:off x="43434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20" name="Straight Connector 87"/>
              <p:cNvSpPr/>
              <p:nvPr/>
            </p:nvSpPr>
            <p:spPr>
              <a:xfrm flipV="1">
                <a:off x="45720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21" name="Straight Connector 88"/>
              <p:cNvSpPr/>
              <p:nvPr/>
            </p:nvSpPr>
            <p:spPr>
              <a:xfrm flipV="1">
                <a:off x="64008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22" name="Straight Connector 89"/>
              <p:cNvSpPr/>
              <p:nvPr/>
            </p:nvSpPr>
            <p:spPr>
              <a:xfrm flipV="1">
                <a:off x="66294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23" name="Straight Connector 90"/>
              <p:cNvSpPr/>
              <p:nvPr/>
            </p:nvSpPr>
            <p:spPr>
              <a:xfrm flipV="1">
                <a:off x="6858000"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24" name="Straight Connector 91"/>
              <p:cNvSpPr/>
              <p:nvPr/>
            </p:nvSpPr>
            <p:spPr>
              <a:xfrm flipV="1">
                <a:off x="8686732" y="0"/>
                <a:ext cx="1" cy="9144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grpSp>
        <p:sp>
          <p:nvSpPr>
            <p:cNvPr id="26" name="Straight Connector 72"/>
            <p:cNvSpPr/>
            <p:nvPr/>
          </p:nvSpPr>
          <p:spPr>
            <a:xfrm flipH="1">
              <a:off x="0" y="763651"/>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27" name="Straight Connector 73"/>
            <p:cNvSpPr/>
            <p:nvPr/>
          </p:nvSpPr>
          <p:spPr>
            <a:xfrm flipH="1">
              <a:off x="0" y="1385443"/>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28" name="Straight Connector 74"/>
            <p:cNvSpPr/>
            <p:nvPr/>
          </p:nvSpPr>
          <p:spPr>
            <a:xfrm flipH="1">
              <a:off x="0" y="2039239"/>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29" name="Straight Connector 75"/>
            <p:cNvSpPr/>
            <p:nvPr/>
          </p:nvSpPr>
          <p:spPr>
            <a:xfrm flipH="1">
              <a:off x="0" y="2680845"/>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30" name="Straight Connector 76"/>
            <p:cNvSpPr/>
            <p:nvPr/>
          </p:nvSpPr>
          <p:spPr>
            <a:xfrm flipH="1">
              <a:off x="0" y="3319399"/>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31" name="Straight Connector 77"/>
            <p:cNvSpPr/>
            <p:nvPr/>
          </p:nvSpPr>
          <p:spPr>
            <a:xfrm flipH="1">
              <a:off x="0" y="3959479"/>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32" name="Straight Connector 78"/>
            <p:cNvSpPr/>
            <p:nvPr/>
          </p:nvSpPr>
          <p:spPr>
            <a:xfrm flipH="1">
              <a:off x="0" y="4604131"/>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33" name="Straight Connector 79"/>
            <p:cNvSpPr/>
            <p:nvPr/>
          </p:nvSpPr>
          <p:spPr>
            <a:xfrm flipH="1">
              <a:off x="0" y="347599"/>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34" name="Straight Connector 80"/>
            <p:cNvSpPr/>
            <p:nvPr/>
          </p:nvSpPr>
          <p:spPr>
            <a:xfrm flipH="1">
              <a:off x="0" y="5012055"/>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35" name="Straight Connector 63"/>
            <p:cNvSpPr/>
            <p:nvPr/>
          </p:nvSpPr>
          <p:spPr>
            <a:xfrm flipH="1">
              <a:off x="9272780" y="763651"/>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36" name="Straight Connector 64"/>
            <p:cNvSpPr/>
            <p:nvPr/>
          </p:nvSpPr>
          <p:spPr>
            <a:xfrm flipH="1">
              <a:off x="9272780" y="1385443"/>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37" name="Straight Connector 65"/>
            <p:cNvSpPr/>
            <p:nvPr/>
          </p:nvSpPr>
          <p:spPr>
            <a:xfrm flipH="1">
              <a:off x="9272780" y="2039239"/>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38" name="Straight Connector 66"/>
            <p:cNvSpPr/>
            <p:nvPr/>
          </p:nvSpPr>
          <p:spPr>
            <a:xfrm flipH="1">
              <a:off x="9272780" y="2679319"/>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39" name="Straight Connector 67"/>
            <p:cNvSpPr/>
            <p:nvPr/>
          </p:nvSpPr>
          <p:spPr>
            <a:xfrm flipH="1">
              <a:off x="9272780" y="3319399"/>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40" name="Straight Connector 68"/>
            <p:cNvSpPr/>
            <p:nvPr/>
          </p:nvSpPr>
          <p:spPr>
            <a:xfrm flipH="1">
              <a:off x="9272780" y="3959479"/>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41" name="Straight Connector 69"/>
            <p:cNvSpPr/>
            <p:nvPr/>
          </p:nvSpPr>
          <p:spPr>
            <a:xfrm flipH="1">
              <a:off x="9272780" y="4604131"/>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42" name="Straight Connector 70"/>
            <p:cNvSpPr/>
            <p:nvPr/>
          </p:nvSpPr>
          <p:spPr>
            <a:xfrm flipH="1">
              <a:off x="9272780" y="347599"/>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sp>
          <p:nvSpPr>
            <p:cNvPr id="43" name="Straight Connector 71"/>
            <p:cNvSpPr/>
            <p:nvPr/>
          </p:nvSpPr>
          <p:spPr>
            <a:xfrm flipH="1">
              <a:off x="9272780" y="5011039"/>
              <a:ext cx="91441" cy="1"/>
            </a:xfrm>
            <a:prstGeom prst="line">
              <a:avLst/>
            </a:prstGeom>
            <a:noFill/>
            <a:ln w="9525" cap="flat">
              <a:solidFill>
                <a:srgbClr val="BEBEBE"/>
              </a:solidFill>
              <a:prstDash val="solid"/>
              <a:round/>
            </a:ln>
            <a:effectLst/>
          </p:spPr>
          <p:txBody>
            <a:bodyPr wrap="square" lIns="45719" tIns="45719" rIns="45719" bIns="45719" numCol="1" anchor="t">
              <a:noAutofit/>
            </a:bodyPr>
            <a:lstStyle/>
            <a:p>
              <a:pPr>
                <a:defRPr>
                  <a:solidFill>
                    <a:srgbClr val="000000"/>
                  </a:solidFill>
                </a:defRPr>
              </a:pPr>
              <a:endParaRPr/>
            </a:p>
          </p:txBody>
        </p:sp>
      </p:grpSp>
      <p:sp>
        <p:nvSpPr>
          <p:cNvPr id="45" name="Slide Number"/>
          <p:cNvSpPr txBox="1">
            <a:spLocks noGrp="1"/>
          </p:cNvSpPr>
          <p:nvPr>
            <p:ph type="sldNum" sz="quarter" idx="2"/>
          </p:nvPr>
        </p:nvSpPr>
        <p:spPr>
          <a:xfrm>
            <a:off x="8788332" y="4807744"/>
            <a:ext cx="127001" cy="127001"/>
          </a:xfrm>
          <a:prstGeom prst="rect">
            <a:avLst/>
          </a:prstGeom>
          <a:ln w="12700">
            <a:miter lim="400000"/>
          </a:ln>
        </p:spPr>
        <p:txBody>
          <a:bodyPr wrap="none" lIns="0" tIns="0" rIns="0" bIns="0" anchor="ctr">
            <a:spAutoFit/>
          </a:bodyPr>
          <a:lstStyle>
            <a:lvl1pPr algn="r">
              <a:defRPr sz="600">
                <a:solidFill>
                  <a:srgbClr val="868D95"/>
                </a:solidFill>
                <a:latin typeface="IBM Plex Sans Light"/>
                <a:ea typeface="IBM Plex Sans Light"/>
                <a:cs typeface="IBM Plex Sans Light"/>
                <a:sym typeface="IBM Plex Sans Light"/>
              </a:defRPr>
            </a:lvl1pPr>
          </a:lstStyle>
          <a:p>
            <a:fld id="{86CB4B4D-7CA3-9044-876B-883B54F8677D}" type="slidenum">
              <a:t>‹#›</a:t>
            </a:fld>
            <a:endParaRPr/>
          </a:p>
        </p:txBody>
      </p:sp>
      <p:sp>
        <p:nvSpPr>
          <p:cNvPr id="46"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Title Text</a:t>
            </a:r>
          </a:p>
        </p:txBody>
      </p:sp>
      <p:sp>
        <p:nvSpPr>
          <p:cNvPr id="47"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Lst>
  <p:transition spd="med"/>
  <p:txStyles>
    <p:titleStyle>
      <a:lvl1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1pPr>
      <a:lvl2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2pPr>
      <a:lvl3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3pPr>
      <a:lvl4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4pPr>
      <a:lvl5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5pPr>
      <a:lvl6pPr marL="0" marR="0" indent="362568"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6pPr>
      <a:lvl7pPr marL="0" marR="0" indent="725139"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7pPr>
      <a:lvl8pPr marL="0" marR="0" indent="108770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8pPr>
      <a:lvl9pPr marL="0" marR="0" indent="145027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9pPr>
    </p:titleStyle>
    <p:bodyStyle>
      <a:lvl1pPr marL="0" marR="0" indent="0" algn="l" defTabSz="914400" rtl="0" latinLnBrk="0">
        <a:lnSpc>
          <a:spcPct val="100000"/>
        </a:lnSpc>
        <a:spcBef>
          <a:spcPts val="1200"/>
        </a:spcBef>
        <a:spcAft>
          <a:spcPts val="0"/>
        </a:spcAft>
        <a:buClrTx/>
        <a:buSzTx/>
        <a:buFontTx/>
        <a:buNone/>
        <a:tabLst/>
        <a:defRPr sz="1400" b="0" i="0" u="none" strike="noStrike" cap="none" spc="0" baseline="0">
          <a:ln>
            <a:noFill/>
          </a:ln>
          <a:solidFill>
            <a:srgbClr val="000000"/>
          </a:solidFill>
          <a:uFillTx/>
          <a:latin typeface="IBM Plex Sans"/>
          <a:ea typeface="IBM Plex Sans"/>
          <a:cs typeface="IBM Plex Sans"/>
          <a:sym typeface="IBM Plex Sans"/>
        </a:defRPr>
      </a:lvl1pPr>
      <a:lvl2pPr marL="171451" marR="0" indent="-171451"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IBM Plex Sans"/>
          <a:ea typeface="IBM Plex Sans"/>
          <a:cs typeface="IBM Plex Sans"/>
          <a:sym typeface="IBM Plex Sans"/>
        </a:defRPr>
      </a:lvl2pPr>
      <a:lvl3pPr marL="342903" marR="0" indent="-141289"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IBM Plex Sans"/>
          <a:ea typeface="IBM Plex Sans"/>
          <a:cs typeface="IBM Plex Sans"/>
          <a:sym typeface="IBM Plex Sans"/>
        </a:defRPr>
      </a:lvl3pPr>
      <a:lvl4pPr marL="628657" marR="0" indent="-193676"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IBM Plex Sans"/>
          <a:ea typeface="IBM Plex Sans"/>
          <a:cs typeface="IBM Plex Sans"/>
          <a:sym typeface="IBM Plex Sans"/>
        </a:defRPr>
      </a:lvl4pPr>
      <a:lvl5pPr marL="803284" marR="0" indent="-171451"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IBM Plex Sans"/>
          <a:ea typeface="IBM Plex Sans"/>
          <a:cs typeface="IBM Plex Sans"/>
          <a:sym typeface="IBM Plex Sans"/>
        </a:defRPr>
      </a:lvl5pPr>
      <a:lvl6pPr marL="1605332" marR="0" indent="-151281"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IBM Plex Sans"/>
          <a:ea typeface="IBM Plex Sans"/>
          <a:cs typeface="IBM Plex Sans"/>
          <a:sym typeface="IBM Plex Sans"/>
        </a:defRPr>
      </a:lvl6pPr>
      <a:lvl7pPr marL="1967902" marR="0" indent="-151281"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IBM Plex Sans"/>
          <a:ea typeface="IBM Plex Sans"/>
          <a:cs typeface="IBM Plex Sans"/>
          <a:sym typeface="IBM Plex Sans"/>
        </a:defRPr>
      </a:lvl7pPr>
      <a:lvl8pPr marL="2330471" marR="0" indent="-151281"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IBM Plex Sans"/>
          <a:ea typeface="IBM Plex Sans"/>
          <a:cs typeface="IBM Plex Sans"/>
          <a:sym typeface="IBM Plex Sans"/>
        </a:defRPr>
      </a:lvl8pPr>
      <a:lvl9pPr marL="2693041" marR="0" indent="-151281" algn="l" defTabSz="914400" rtl="0" latinLnBrk="0">
        <a:lnSpc>
          <a:spcPct val="100000"/>
        </a:lnSpc>
        <a:spcBef>
          <a:spcPts val="1200"/>
        </a:spcBef>
        <a:spcAft>
          <a:spcPts val="0"/>
        </a:spcAft>
        <a:buClrTx/>
        <a:buSzPct val="100000"/>
        <a:buFontTx/>
        <a:buChar char="»"/>
        <a:tabLst/>
        <a:defRPr sz="1400" b="0" i="0" u="none" strike="noStrike" cap="none" spc="0" baseline="0">
          <a:ln>
            <a:noFill/>
          </a:ln>
          <a:solidFill>
            <a:srgbClr val="000000"/>
          </a:solidFill>
          <a:uFillTx/>
          <a:latin typeface="IBM Plex Sans"/>
          <a:ea typeface="IBM Plex Sans"/>
          <a:cs typeface="IBM Plex Sans"/>
          <a:sym typeface="IBM Plex Sans"/>
        </a:defRPr>
      </a:lvl9pPr>
    </p:bodyStyle>
    <p:otherStyle>
      <a:lvl1pPr marL="0" marR="0" indent="0" algn="r" defTabSz="6858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IBM Plex Sans Light"/>
        </a:defRPr>
      </a:lvl1pPr>
      <a:lvl2pPr marL="0" marR="0" indent="342900" algn="r" defTabSz="6858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IBM Plex Sans Light"/>
        </a:defRPr>
      </a:lvl2pPr>
      <a:lvl3pPr marL="0" marR="0" indent="685800" algn="r" defTabSz="6858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IBM Plex Sans Light"/>
        </a:defRPr>
      </a:lvl3pPr>
      <a:lvl4pPr marL="0" marR="0" indent="1028700" algn="r" defTabSz="6858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IBM Plex Sans Light"/>
        </a:defRPr>
      </a:lvl4pPr>
      <a:lvl5pPr marL="0" marR="0" indent="1371600" algn="r" defTabSz="6858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IBM Plex Sans Light"/>
        </a:defRPr>
      </a:lvl5pPr>
      <a:lvl6pPr marL="0" marR="0" indent="1714500" algn="r" defTabSz="6858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IBM Plex Sans Light"/>
        </a:defRPr>
      </a:lvl6pPr>
      <a:lvl7pPr marL="0" marR="0" indent="2057400" algn="r" defTabSz="6858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IBM Plex Sans Light"/>
        </a:defRPr>
      </a:lvl7pPr>
      <a:lvl8pPr marL="0" marR="0" indent="2400300" algn="r" defTabSz="6858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IBM Plex Sans Light"/>
        </a:defRPr>
      </a:lvl8pPr>
      <a:lvl9pPr marL="0" marR="0" indent="2743200" algn="r" defTabSz="685800" rtl="0" latinLnBrk="0">
        <a:lnSpc>
          <a:spcPct val="100000"/>
        </a:lnSpc>
        <a:spcBef>
          <a:spcPts val="0"/>
        </a:spcBef>
        <a:spcAft>
          <a:spcPts val="0"/>
        </a:spcAft>
        <a:buClrTx/>
        <a:buSzTx/>
        <a:buFontTx/>
        <a:buNone/>
        <a:tabLst/>
        <a:defRPr sz="600" b="0" i="0" u="none" strike="noStrike" cap="none" spc="0" baseline="0">
          <a:ln>
            <a:noFill/>
          </a:ln>
          <a:solidFill>
            <a:schemeClr val="tx1"/>
          </a:solidFill>
          <a:uFillTx/>
          <a:latin typeface="+mn-lt"/>
          <a:ea typeface="+mn-ea"/>
          <a:cs typeface="+mn-cs"/>
          <a:sym typeface="IBM Plex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bm.seismic.com/Link/Content/DC3AVT9smwo0SOE8Xm7BIO3A"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hyperlink" Target="https://ibm.seismic.com/Link/Content/DC7r27ICVdAEuanhdxlL8-3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ibm.seismic.com/Link/Content/DCS4YrI82oEkOtZmyquwr3fA" TargetMode="External"/><Relationship Id="rId2" Type="http://schemas.openxmlformats.org/officeDocument/2006/relationships/hyperlink" Target="https://ibm.seismic.com/Link/Content/DC3AVT9smwo0SOE8Xm7BIO3A" TargetMode="External"/><Relationship Id="rId1" Type="http://schemas.openxmlformats.org/officeDocument/2006/relationships/slideLayout" Target="../slideLayouts/slideLayout38.xml"/><Relationship Id="rId4" Type="http://schemas.openxmlformats.org/officeDocument/2006/relationships/hyperlink" Target="https://ibm.seismic.com/Link/Content/DC7r27ICVdAEuanhdxlL8-3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bm.seismic.com/Link/Content/DCS4YrI82oEkOtZmyquwr3fA" TargetMode="External"/><Relationship Id="rId2" Type="http://schemas.openxmlformats.org/officeDocument/2006/relationships/hyperlink" Target="https://ibm.seismic.com/Link/Content/DC3AVT9smwo0SOE8Xm7BIO3A" TargetMode="External"/><Relationship Id="rId1" Type="http://schemas.openxmlformats.org/officeDocument/2006/relationships/slideLayout" Target="../slideLayouts/slideLayout38.xml"/><Relationship Id="rId4" Type="http://schemas.openxmlformats.org/officeDocument/2006/relationships/hyperlink" Target="https://ibm.seismic.com/Link/Content/DC7r27ICVdAEuanhdxlL8-3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bm.seismic.com/Link/Content/DCfLCX1d4FAUmd2EoSXmkuqQ" TargetMode="External"/><Relationship Id="rId2" Type="http://schemas.openxmlformats.org/officeDocument/2006/relationships/hyperlink" Target="https://ibm.seismic.com/Link/Content/DC3AVT9smwo0SOE8Xm7BIO3A" TargetMode="External"/><Relationship Id="rId1" Type="http://schemas.openxmlformats.org/officeDocument/2006/relationships/slideLayout" Target="../slideLayouts/slideLayout38.xml"/><Relationship Id="rId4" Type="http://schemas.openxmlformats.org/officeDocument/2006/relationships/hyperlink" Target="https://ibm.seismic.com/Link/Content/DC7r27ICVdAEuanhdxlL8-3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bm.seismic.com/Link/Content/DC7r27ICVdAEuanhdxlL8-3g" TargetMode="External"/><Relationship Id="rId2" Type="http://schemas.openxmlformats.org/officeDocument/2006/relationships/hyperlink" Target="https://ibm.seismic.com/Link/Content/DC3AVT9smwo0SOE8Xm7BIO3A" TargetMode="Externa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hyperlink" Target="https://ibm.seismic.com/Link/Content/DC3AVT9smwo0SOE8Xm7BIO3A" TargetMode="External"/><Relationship Id="rId2" Type="http://schemas.openxmlformats.org/officeDocument/2006/relationships/hyperlink" Target="https://www.ibm.com/security/services/threat-intelligence" TargetMode="External"/><Relationship Id="rId1" Type="http://schemas.openxmlformats.org/officeDocument/2006/relationships/slideLayout" Target="../slideLayouts/slideLayout38.xml"/><Relationship Id="rId4" Type="http://schemas.openxmlformats.org/officeDocument/2006/relationships/hyperlink" Target="https://ibm.seismic.com/Link/Content/DC7r27ICVdAEuanhdxlL8-3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bm.seismic.com/Link/Content/DCS4YrI82oEkOtZmyquwr3fA" TargetMode="External"/><Relationship Id="rId2" Type="http://schemas.openxmlformats.org/officeDocument/2006/relationships/hyperlink" Target="https://ibm.seismic.com/Link/Content/DC3AVT9smwo0SOE8Xm7BIO3A" TargetMode="External"/><Relationship Id="rId1" Type="http://schemas.openxmlformats.org/officeDocument/2006/relationships/slideLayout" Target="../slideLayouts/slideLayout38.xml"/><Relationship Id="rId4" Type="http://schemas.openxmlformats.org/officeDocument/2006/relationships/hyperlink" Target="https://ibm.seismic.com/Link/Content/DC7r27ICVdAEuanhdxlL8-3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Raymond.Suarez@ibm.com" TargetMode="External"/><Relationship Id="rId13" Type="http://schemas.openxmlformats.org/officeDocument/2006/relationships/hyperlink" Target="https://ec.yourlearning.ibm.com/w3/playback/10105405" TargetMode="External"/><Relationship Id="rId3" Type="http://schemas.openxmlformats.org/officeDocument/2006/relationships/hyperlink" Target="mailto:wrbowey@us.ibm.com" TargetMode="External"/><Relationship Id="rId7" Type="http://schemas.openxmlformats.org/officeDocument/2006/relationships/hyperlink" Target="mailto:Lauren.Horaist@ibm.com" TargetMode="External"/><Relationship Id="rId12" Type="http://schemas.openxmlformats.org/officeDocument/2006/relationships/hyperlink" Target="https://w3.ibm.com/w3publisher/security-competitive-insights" TargetMode="External"/><Relationship Id="rId2" Type="http://schemas.openxmlformats.org/officeDocument/2006/relationships/hyperlink" Target="mailto:jlavende@us.ibm.com" TargetMode="External"/><Relationship Id="rId1" Type="http://schemas.openxmlformats.org/officeDocument/2006/relationships/slideLayout" Target="../slideLayouts/slideLayout38.xml"/><Relationship Id="rId6" Type="http://schemas.openxmlformats.org/officeDocument/2006/relationships/hyperlink" Target="mailto:constantineg@ca.ibm.com" TargetMode="External"/><Relationship Id="rId11" Type="http://schemas.openxmlformats.org/officeDocument/2006/relationships/hyperlink" Target="https://ibm.seismic.com/Link/Content/DCvxPOcWlFwE-KtWaOBpXFSQ" TargetMode="External"/><Relationship Id="rId5" Type="http://schemas.openxmlformats.org/officeDocument/2006/relationships/hyperlink" Target="mailto:ncarmel@us.ibm.com" TargetMode="External"/><Relationship Id="rId10" Type="http://schemas.openxmlformats.org/officeDocument/2006/relationships/hyperlink" Target="mailto:David.Chun@ibm.com" TargetMode="External"/><Relationship Id="rId4" Type="http://schemas.openxmlformats.org/officeDocument/2006/relationships/hyperlink" Target="mailto:jamesmur@uk.ibm.com" TargetMode="External"/><Relationship Id="rId9" Type="http://schemas.openxmlformats.org/officeDocument/2006/relationships/hyperlink" Target="mailto:HORACEK@be.ibm.com" TargetMode="External"/><Relationship Id="rId14" Type="http://schemas.openxmlformats.org/officeDocument/2006/relationships/hyperlink" Target="https://ibm.seismic.com/Link/Content/DCf_v6Yha_pUuSmCJDsCTxD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Footer Placeholder 2"/>
          <p:cNvSpPr txBox="1"/>
          <p:nvPr/>
        </p:nvSpPr>
        <p:spPr>
          <a:xfrm>
            <a:off x="228599" y="4808190"/>
            <a:ext cx="1338200"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600">
                <a:latin typeface="IBM Plex Sans Light"/>
                <a:ea typeface="IBM Plex Sans Light"/>
                <a:cs typeface="IBM Plex Sans Light"/>
                <a:sym typeface="IBM Plex Sans Light"/>
              </a:defRPr>
            </a:lvl1pPr>
          </a:lstStyle>
          <a:p>
            <a:r>
              <a:t>IBM Security / © 2020 IBM Corporation</a:t>
            </a:r>
          </a:p>
        </p:txBody>
      </p:sp>
      <p:sp>
        <p:nvSpPr>
          <p:cNvPr id="451" name="Title 6"/>
          <p:cNvSpPr txBox="1">
            <a:spLocks noGrp="1"/>
          </p:cNvSpPr>
          <p:nvPr>
            <p:ph type="title"/>
          </p:nvPr>
        </p:nvSpPr>
        <p:spPr>
          <a:xfrm>
            <a:off x="176969" y="963325"/>
            <a:ext cx="1950513" cy="2029832"/>
          </a:xfrm>
          <a:prstGeom prst="rect">
            <a:avLst/>
          </a:prstGeom>
        </p:spPr>
        <p:txBody>
          <a:bodyPr lIns="0" tIns="0" rIns="0" bIns="0" anchor="t">
            <a:normAutofit/>
          </a:bodyPr>
          <a:lstStyle/>
          <a:p>
            <a:pPr>
              <a:lnSpc>
                <a:spcPts val="1080"/>
              </a:lnSpc>
            </a:pPr>
            <a:r>
              <a:rPr lang="en-US" sz="900" dirty="0"/>
              <a:t>Challenge</a:t>
            </a:r>
            <a:br>
              <a:rPr lang="en-US" sz="900" b="0" dirty="0"/>
            </a:br>
            <a:br>
              <a:rPr lang="en-US" sz="900" b="0" dirty="0"/>
            </a:br>
            <a:r>
              <a:rPr lang="en-US" sz="900" b="0" dirty="0"/>
              <a:t>Cyberthreat landscape is increasing in size and sophistication.  Clients need to protect data and operations that are increasingly spread over hybrid, multi-cloud environments.  Complexity and amount of tools  are increasing (new cloud tooling in addition to traditional security tools)  driving a need for a unified security platform to provide complete insights, take action faster and run anywhere.</a:t>
            </a:r>
          </a:p>
        </p:txBody>
      </p:sp>
      <p:sp>
        <p:nvSpPr>
          <p:cNvPr id="453" name="TextBox 32"/>
          <p:cNvSpPr txBox="1"/>
          <p:nvPr/>
        </p:nvSpPr>
        <p:spPr>
          <a:xfrm>
            <a:off x="4806601" y="4960506"/>
            <a:ext cx="985542" cy="149977"/>
          </a:xfrm>
          <a:prstGeom prst="rect">
            <a:avLst/>
          </a:prstGeom>
          <a:ln w="12700">
            <a:miter lim="400000"/>
          </a:ln>
          <a:extLst>
            <a:ext uri="{C572A759-6A51-4108-AA02-DFA0A04FC94B}">
              <ma14:wrappingTextBoxFlag xmlns="" xmlns:ma14="http://schemas.microsoft.com/office/mac/drawingml/2011/main" val="1"/>
            </a:ext>
          </a:extLst>
        </p:spPr>
        <p:txBody>
          <a:bodyPr lIns="28575" tIns="28575" rIns="28575" bIns="28575">
            <a:spAutoFit/>
          </a:bodyPr>
          <a:lstStyle>
            <a:lvl1pPr>
              <a:lnSpc>
                <a:spcPct val="104999"/>
              </a:lnSpc>
              <a:spcBef>
                <a:spcPts val="600"/>
              </a:spcBef>
              <a:defRPr sz="600">
                <a:solidFill>
                  <a:srgbClr val="000000"/>
                </a:solidFill>
              </a:defRPr>
            </a:lvl1pPr>
          </a:lstStyle>
          <a:p>
            <a:r>
              <a:rPr dirty="0"/>
              <a:t>For I</a:t>
            </a:r>
            <a:r>
              <a:rPr lang="en-US" dirty="0"/>
              <a:t>BM and BP use ONLY</a:t>
            </a:r>
            <a:endParaRPr dirty="0"/>
          </a:p>
        </p:txBody>
      </p:sp>
      <p:sp>
        <p:nvSpPr>
          <p:cNvPr id="454" name="Rectangle 1"/>
          <p:cNvSpPr txBox="1"/>
          <p:nvPr/>
        </p:nvSpPr>
        <p:spPr>
          <a:xfrm>
            <a:off x="97459" y="94938"/>
            <a:ext cx="2212794" cy="3231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500">
                <a:latin typeface="IBM Plex Sans Medium"/>
                <a:ea typeface="IBM Plex Sans Medium"/>
                <a:cs typeface="IBM Plex Sans Medium"/>
                <a:sym typeface="IBM Plex Sans Medium"/>
              </a:defRPr>
            </a:pPr>
            <a:r>
              <a:rPr b="1" dirty="0">
                <a:latin typeface="IBM Plex Sans Condensed" panose="020B0506050203000203" pitchFamily="34" charset="77"/>
              </a:rPr>
              <a:t>IBM</a:t>
            </a:r>
            <a:r>
              <a:rPr b="1" dirty="0">
                <a:latin typeface="IBM Plex Sans Condensed" panose="020B0506050203000203" pitchFamily="34" charset="77"/>
                <a:sym typeface="IBM Plex Sans"/>
              </a:rPr>
              <a:t> </a:t>
            </a:r>
            <a:r>
              <a:rPr dirty="0">
                <a:latin typeface="IBM Plex Sans Condensed" panose="020B0506050203000203" pitchFamily="34" charset="77"/>
                <a:ea typeface="IBM Plex Sans Light"/>
                <a:cs typeface="IBM Plex Sans Light"/>
                <a:sym typeface="IBM Plex Sans Light"/>
              </a:rPr>
              <a:t>Cloud Pak for </a:t>
            </a:r>
            <a:r>
              <a:rPr lang="en-US" dirty="0">
                <a:latin typeface="IBM Plex Sans Condensed" panose="020B0506050203000203" pitchFamily="34" charset="77"/>
                <a:ea typeface="IBM Plex Sans Light"/>
                <a:cs typeface="IBM Plex Sans Light"/>
                <a:sym typeface="IBM Plex Sans Light"/>
              </a:rPr>
              <a:t>Security</a:t>
            </a:r>
          </a:p>
        </p:txBody>
      </p:sp>
      <p:sp>
        <p:nvSpPr>
          <p:cNvPr id="455" name="Straight Connector 9"/>
          <p:cNvSpPr/>
          <p:nvPr/>
        </p:nvSpPr>
        <p:spPr>
          <a:xfrm>
            <a:off x="228598" y="858634"/>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456" name="Straight Connector 17"/>
          <p:cNvSpPr/>
          <p:nvPr/>
        </p:nvSpPr>
        <p:spPr>
          <a:xfrm>
            <a:off x="176969" y="3137588"/>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3" name="TextBox 2">
            <a:extLst>
              <a:ext uri="{FF2B5EF4-FFF2-40B4-BE49-F238E27FC236}">
                <a16:creationId xmlns:a16="http://schemas.microsoft.com/office/drawing/2014/main" id="{C6372D20-CDF2-2A46-B9CA-B482FBB30E5B}"/>
              </a:ext>
            </a:extLst>
          </p:cNvPr>
          <p:cNvSpPr txBox="1"/>
          <p:nvPr/>
        </p:nvSpPr>
        <p:spPr>
          <a:xfrm>
            <a:off x="2411017" y="192547"/>
            <a:ext cx="2016633" cy="4308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45"/>
              </a:lnSpc>
              <a:spcAft>
                <a:spcPts val="20"/>
              </a:spcAft>
            </a:pPr>
            <a:r>
              <a:rPr lang="en-US" sz="900" b="1" dirty="0">
                <a:solidFill>
                  <a:srgbClr val="0432FF"/>
                </a:solidFill>
              </a:rPr>
              <a:t>Target Audience</a:t>
            </a:r>
            <a:endParaRPr lang="en-US" sz="700" dirty="0">
              <a:solidFill>
                <a:srgbClr val="000000"/>
              </a:solidFill>
              <a:latin typeface="IBM Plex Sans" panose="020B0503050000000000" pitchFamily="34" charset="77"/>
              <a:cs typeface="Arial" panose="020B0604020202020204" pitchFamily="34" charset="0"/>
            </a:endParaRPr>
          </a:p>
          <a:p>
            <a:pPr marL="115888" indent="-115888">
              <a:lnSpc>
                <a:spcPts val="745"/>
              </a:lnSpc>
              <a:spcAft>
                <a:spcPts val="100"/>
              </a:spcAft>
              <a:buFont typeface="Monaco" pitchFamily="2" charset="77"/>
              <a:buChar char="⎻"/>
            </a:pPr>
            <a:endParaRPr lang="en-US" sz="70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$100m+ revenue; 500+ employees </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Energy &amp; utilities; federal governments; manufacturing; higher education; financial services; retail; Managed Security Providers; Cloud Service Providers</a:t>
            </a:r>
            <a:br>
              <a:rPr lang="en-US" sz="800" dirty="0">
                <a:solidFill>
                  <a:srgbClr val="000000"/>
                </a:solidFill>
                <a:latin typeface="IBM Plex Sans" panose="020B0503050203000203" pitchFamily="34" charset="0"/>
              </a:rPr>
            </a:br>
            <a:endParaRPr lang="en-US" sz="800" dirty="0">
              <a:solidFill>
                <a:srgbClr val="000000"/>
              </a:solidFill>
              <a:latin typeface="IBM Plex Sans" panose="020B0503050203000203" pitchFamily="34" charset="0"/>
            </a:endParaRPr>
          </a:p>
          <a:p>
            <a:pPr>
              <a:lnSpc>
                <a:spcPts val="745"/>
              </a:lnSpc>
              <a:spcAft>
                <a:spcPts val="100"/>
              </a:spcAft>
            </a:pPr>
            <a:r>
              <a:rPr lang="en-US" sz="1000" b="1" dirty="0">
                <a:solidFill>
                  <a:srgbClr val="0432FF"/>
                </a:solidFill>
                <a:latin typeface="IBM Plex Sans" panose="020B0503050203000203" pitchFamily="34" charset="0"/>
              </a:rPr>
              <a:t>Target departments</a:t>
            </a:r>
            <a:endParaRPr lang="en-US" sz="100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endParaRPr lang="en-US" sz="70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Network security; network; security; IT operations; risk management, compliance &amp; policy</a:t>
            </a:r>
          </a:p>
          <a:p>
            <a:pPr>
              <a:lnSpc>
                <a:spcPts val="745"/>
              </a:lnSpc>
              <a:spcAft>
                <a:spcPts val="100"/>
              </a:spcAft>
            </a:pPr>
            <a:endParaRPr lang="en-US" sz="700" dirty="0">
              <a:solidFill>
                <a:srgbClr val="000000"/>
              </a:solidFill>
            </a:endParaRPr>
          </a:p>
          <a:p>
            <a:pPr marR="3175">
              <a:lnSpc>
                <a:spcPts val="745"/>
              </a:lnSpc>
              <a:spcAft>
                <a:spcPts val="20"/>
              </a:spcAft>
              <a:tabLst>
                <a:tab pos="447477" algn="l"/>
              </a:tabLst>
              <a:defRPr/>
            </a:pPr>
            <a:r>
              <a:rPr lang="en-US" sz="900" b="1" dirty="0">
                <a:solidFill>
                  <a:srgbClr val="0432FF"/>
                </a:solidFill>
              </a:rPr>
              <a:t>Pain Points</a:t>
            </a:r>
            <a:endParaRPr lang="en-US" sz="700" b="1" dirty="0">
              <a:solidFill>
                <a:srgbClr val="000000"/>
              </a:solidFill>
            </a:endParaRPr>
          </a:p>
          <a:p>
            <a:pPr marL="117475" marR="3175" indent="-117475">
              <a:lnSpc>
                <a:spcPts val="745"/>
              </a:lnSpc>
              <a:spcAft>
                <a:spcPts val="20"/>
              </a:spcAft>
              <a:buFont typeface="Monaco" pitchFamily="2" charset="77"/>
              <a:buChar char="⎻"/>
              <a:tabLst>
                <a:tab pos="446088" algn="l"/>
              </a:tabLst>
              <a:defRPr/>
            </a:pPr>
            <a:endParaRPr lang="en-US" sz="700" dirty="0">
              <a:solidFill>
                <a:srgbClr val="000000"/>
              </a:solidFill>
            </a:endParaRPr>
          </a:p>
          <a:p>
            <a:pPr marL="117475" marR="3175" indent="-117475">
              <a:lnSpc>
                <a:spcPts val="745"/>
              </a:lnSpc>
              <a:spcAft>
                <a:spcPts val="20"/>
              </a:spcAft>
              <a:buFont typeface="Monaco" pitchFamily="2" charset="77"/>
              <a:buChar char="⎻"/>
              <a:tabLst>
                <a:tab pos="446088" algn="l"/>
              </a:tabLst>
              <a:defRPr/>
            </a:pPr>
            <a:r>
              <a:rPr lang="en-US" sz="700" dirty="0">
                <a:solidFill>
                  <a:srgbClr val="000000"/>
                </a:solidFill>
              </a:rPr>
              <a:t>Growing complexity</a:t>
            </a:r>
            <a:br>
              <a:rPr lang="en-US" sz="700" dirty="0">
                <a:solidFill>
                  <a:srgbClr val="000000"/>
                </a:solidFill>
              </a:rPr>
            </a:br>
            <a:r>
              <a:rPr lang="en-US" sz="700" i="1" dirty="0">
                <a:solidFill>
                  <a:srgbClr val="000000"/>
                </a:solidFill>
              </a:rPr>
              <a:t>Cyberthreat landscape increasing in size and sophistication</a:t>
            </a:r>
          </a:p>
          <a:p>
            <a:pPr marL="117475" marR="3175" indent="-117475">
              <a:lnSpc>
                <a:spcPts val="745"/>
              </a:lnSpc>
              <a:spcAft>
                <a:spcPts val="20"/>
              </a:spcAft>
              <a:buFont typeface="Monaco" pitchFamily="2" charset="77"/>
              <a:buChar char="⎻"/>
              <a:tabLst>
                <a:tab pos="446088" algn="l"/>
              </a:tabLst>
              <a:defRPr/>
            </a:pPr>
            <a:r>
              <a:rPr lang="en-US" sz="700" dirty="0">
                <a:solidFill>
                  <a:srgbClr val="000000"/>
                </a:solidFill>
              </a:rPr>
              <a:t>Journey to Cloud</a:t>
            </a:r>
            <a:br>
              <a:rPr lang="en-US" sz="700" i="1" dirty="0">
                <a:solidFill>
                  <a:srgbClr val="000000"/>
                </a:solidFill>
              </a:rPr>
            </a:br>
            <a:r>
              <a:rPr lang="en-US" sz="700" i="1" dirty="0">
                <a:solidFill>
                  <a:srgbClr val="000000"/>
                </a:solidFill>
              </a:rPr>
              <a:t>Need to protect data and operations that are increasingly spread over hybrid, multi-cloud environments</a:t>
            </a:r>
            <a:br>
              <a:rPr lang="en-US" sz="700" i="1" dirty="0">
                <a:solidFill>
                  <a:srgbClr val="000000"/>
                </a:solidFill>
              </a:rPr>
            </a:br>
            <a:r>
              <a:rPr lang="en-US" sz="700" i="1" dirty="0">
                <a:solidFill>
                  <a:srgbClr val="000000"/>
                </a:solidFill>
              </a:rPr>
              <a:t>Visibility into cloud</a:t>
            </a:r>
            <a:br>
              <a:rPr lang="en-US" sz="700" i="1" dirty="0">
                <a:solidFill>
                  <a:srgbClr val="000000"/>
                </a:solidFill>
              </a:rPr>
            </a:br>
            <a:r>
              <a:rPr lang="en-US" sz="700" i="1" dirty="0">
                <a:solidFill>
                  <a:srgbClr val="000000"/>
                </a:solidFill>
              </a:rPr>
              <a:t>Coordinating actions on Cloud and on Prem</a:t>
            </a:r>
          </a:p>
          <a:p>
            <a:pPr marL="117475" marR="3175" indent="-117475">
              <a:lnSpc>
                <a:spcPts val="745"/>
              </a:lnSpc>
              <a:spcAft>
                <a:spcPts val="20"/>
              </a:spcAft>
              <a:buFont typeface="Monaco" pitchFamily="2" charset="77"/>
              <a:buChar char="⎻"/>
              <a:tabLst>
                <a:tab pos="446088" algn="l"/>
              </a:tabLst>
              <a:defRPr/>
            </a:pPr>
            <a:r>
              <a:rPr lang="en-US" sz="700" dirty="0">
                <a:solidFill>
                  <a:srgbClr val="000000"/>
                </a:solidFill>
              </a:rPr>
              <a:t>Data in silos from network, hosts and applications</a:t>
            </a:r>
            <a:br>
              <a:rPr lang="en-US" sz="700" dirty="0">
                <a:solidFill>
                  <a:srgbClr val="000000"/>
                </a:solidFill>
              </a:rPr>
            </a:br>
            <a:r>
              <a:rPr lang="en-US" sz="700" dirty="0">
                <a:solidFill>
                  <a:srgbClr val="000000"/>
                </a:solidFill>
              </a:rPr>
              <a:t>+</a:t>
            </a:r>
            <a:r>
              <a:rPr lang="en-US" sz="700" i="1" dirty="0">
                <a:solidFill>
                  <a:srgbClr val="000000"/>
                </a:solidFill>
              </a:rPr>
              <a:t>Unique workload and data needs for compliance, security, and location</a:t>
            </a:r>
          </a:p>
          <a:p>
            <a:pPr marL="117475" marR="3175" indent="-117475">
              <a:lnSpc>
                <a:spcPts val="745"/>
              </a:lnSpc>
              <a:spcAft>
                <a:spcPts val="20"/>
              </a:spcAft>
              <a:buFont typeface="Monaco" pitchFamily="2" charset="77"/>
              <a:buChar char="⎻"/>
              <a:tabLst>
                <a:tab pos="446088" algn="l"/>
              </a:tabLst>
              <a:defRPr/>
            </a:pPr>
            <a:r>
              <a:rPr lang="en-US" sz="700" dirty="0">
                <a:solidFill>
                  <a:srgbClr val="000000"/>
                </a:solidFill>
              </a:rPr>
              <a:t>Technology generation and skills gap</a:t>
            </a:r>
            <a:br>
              <a:rPr lang="en-US" sz="700" dirty="0">
                <a:solidFill>
                  <a:srgbClr val="000000"/>
                </a:solidFill>
              </a:rPr>
            </a:br>
            <a:r>
              <a:rPr lang="en-US" sz="700" i="1" dirty="0">
                <a:solidFill>
                  <a:srgbClr val="000000"/>
                </a:solidFill>
              </a:rPr>
              <a:t>Struggling to attract and retain skilled security staff in the Security Operations Center (SOC)</a:t>
            </a:r>
            <a:endParaRPr lang="en-US" sz="700" dirty="0"/>
          </a:p>
          <a:p>
            <a:pPr marL="171000" lvl="0" indent="-171000">
              <a:lnSpc>
                <a:spcPts val="745"/>
              </a:lnSpc>
              <a:spcAft>
                <a:spcPts val="20"/>
              </a:spcAft>
              <a:buClr>
                <a:srgbClr val="000000"/>
              </a:buClr>
              <a:buFont typeface="IBM Plex Sans" panose="020B0503050203000203" pitchFamily="34" charset="0"/>
              <a:buChar char="−"/>
              <a:defRPr/>
            </a:pPr>
            <a:endParaRPr lang="en-US" sz="700" dirty="0">
              <a:solidFill>
                <a:srgbClr val="000000"/>
              </a:solidFill>
            </a:endParaRPr>
          </a:p>
          <a:p>
            <a:pPr>
              <a:lnSpc>
                <a:spcPts val="745"/>
              </a:lnSpc>
              <a:spcAft>
                <a:spcPts val="20"/>
              </a:spcAft>
              <a:buClr>
                <a:srgbClr val="000000"/>
              </a:buClr>
            </a:pPr>
            <a:r>
              <a:rPr lang="en-US" sz="900" b="1" dirty="0">
                <a:solidFill>
                  <a:srgbClr val="0432FF"/>
                </a:solidFill>
              </a:rPr>
              <a:t>Competitive Differentiators</a:t>
            </a:r>
            <a:endParaRPr lang="en-US" sz="700" b="1" dirty="0">
              <a:solidFill>
                <a:srgbClr val="0432FF"/>
              </a:solidFill>
            </a:endParaRPr>
          </a:p>
          <a:p>
            <a:pPr marL="117475" indent="-117475">
              <a:lnSpc>
                <a:spcPts val="745"/>
              </a:lnSpc>
              <a:spcAft>
                <a:spcPts val="20"/>
              </a:spcAft>
              <a:buClr>
                <a:srgbClr val="000000"/>
              </a:buClr>
              <a:buFont typeface="Monaco" pitchFamily="2" charset="77"/>
              <a:buChar char="⎻"/>
            </a:pPr>
            <a:endParaRPr lang="en-US" sz="700" dirty="0">
              <a:solidFill>
                <a:srgbClr val="000000"/>
              </a:solidFill>
            </a:endParaRPr>
          </a:p>
          <a:p>
            <a:pPr marL="117475" indent="-117475">
              <a:lnSpc>
                <a:spcPts val="745"/>
              </a:lnSpc>
              <a:spcAft>
                <a:spcPts val="20"/>
              </a:spcAft>
              <a:buClr>
                <a:srgbClr val="000000"/>
              </a:buClr>
              <a:buFont typeface="Monaco" pitchFamily="2" charset="77"/>
              <a:buChar char="⎻"/>
            </a:pPr>
            <a:r>
              <a:rPr lang="en-US" sz="700" dirty="0">
                <a:solidFill>
                  <a:srgbClr val="000000"/>
                </a:solidFill>
              </a:rPr>
              <a:t>Connects and provides insights and streamlines workflow across  all security tools and data repositories, leaving data where is it ,maximizing utility of existing investments and providing choice for future ones. Connectors can also be built for homegrown solutions.</a:t>
            </a:r>
          </a:p>
          <a:p>
            <a:pPr marL="117475" indent="-117475">
              <a:lnSpc>
                <a:spcPts val="745"/>
              </a:lnSpc>
              <a:spcAft>
                <a:spcPts val="20"/>
              </a:spcAft>
              <a:buClr>
                <a:srgbClr val="000000"/>
              </a:buClr>
              <a:buFont typeface="Monaco" pitchFamily="2" charset="77"/>
              <a:buChar char="⎻"/>
            </a:pPr>
            <a:r>
              <a:rPr lang="en-US" sz="700" dirty="0">
                <a:solidFill>
                  <a:srgbClr val="000000"/>
                </a:solidFill>
              </a:rPr>
              <a:t>Cloud Pak for Security is cloud native and pre-integrated with Red Hat OpenShift and can run on-premise or in any public or private cloud avoiding cloud vendor locking</a:t>
            </a:r>
          </a:p>
          <a:p>
            <a:pPr marL="117475" indent="-117475">
              <a:lnSpc>
                <a:spcPts val="745"/>
              </a:lnSpc>
              <a:spcAft>
                <a:spcPts val="20"/>
              </a:spcAft>
              <a:buClr>
                <a:srgbClr val="000000"/>
              </a:buClr>
              <a:buFont typeface="Monaco" pitchFamily="2" charset="77"/>
              <a:buChar char="⎻"/>
            </a:pPr>
            <a:r>
              <a:rPr lang="en-US" sz="700" dirty="0">
                <a:solidFill>
                  <a:srgbClr val="000000"/>
                </a:solidFill>
              </a:rPr>
              <a:t>Simple, predictable pricing not based on data volumes</a:t>
            </a:r>
            <a:endParaRPr lang="en-US" sz="700" dirty="0"/>
          </a:p>
        </p:txBody>
      </p:sp>
      <p:sp>
        <p:nvSpPr>
          <p:cNvPr id="14" name="TextBox 13">
            <a:extLst>
              <a:ext uri="{FF2B5EF4-FFF2-40B4-BE49-F238E27FC236}">
                <a16:creationId xmlns:a16="http://schemas.microsoft.com/office/drawing/2014/main" id="{65902E1A-2B8C-B746-B2A5-186AB86D2A42}"/>
              </a:ext>
            </a:extLst>
          </p:cNvPr>
          <p:cNvSpPr txBox="1"/>
          <p:nvPr/>
        </p:nvSpPr>
        <p:spPr>
          <a:xfrm>
            <a:off x="4661296" y="197678"/>
            <a:ext cx="2062198" cy="35650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45"/>
              </a:lnSpc>
            </a:pPr>
            <a:r>
              <a:rPr lang="en-US" sz="900" b="1" dirty="0">
                <a:solidFill>
                  <a:srgbClr val="0432FF"/>
                </a:solidFill>
              </a:rPr>
              <a:t>Value Proposition</a:t>
            </a:r>
          </a:p>
          <a:p>
            <a:pPr>
              <a:lnSpc>
                <a:spcPts val="745"/>
              </a:lnSpc>
            </a:pPr>
            <a:endParaRPr lang="en-US" sz="700" dirty="0">
              <a:solidFill>
                <a:srgbClr val="000000"/>
              </a:solidFill>
            </a:endParaRPr>
          </a:p>
          <a:p>
            <a:pPr marL="117475" indent="-117475">
              <a:lnSpc>
                <a:spcPts val="745"/>
              </a:lnSpc>
              <a:buFont typeface="Monaco" pitchFamily="2" charset="77"/>
              <a:buChar char="⎻"/>
            </a:pPr>
            <a:r>
              <a:rPr lang="en-US" sz="700" dirty="0">
                <a:solidFill>
                  <a:srgbClr val="000000"/>
                </a:solidFill>
              </a:rPr>
              <a:t>Increased efficiency and ability to make faster more informed risk-based decisions.</a:t>
            </a:r>
          </a:p>
          <a:p>
            <a:pPr marL="117475" indent="-117475">
              <a:lnSpc>
                <a:spcPts val="745"/>
              </a:lnSpc>
              <a:buFont typeface="Monaco" pitchFamily="2" charset="77"/>
              <a:buChar char="⎻"/>
            </a:pPr>
            <a:r>
              <a:rPr lang="en-US" sz="700" dirty="0">
                <a:solidFill>
                  <a:srgbClr val="000000"/>
                </a:solidFill>
              </a:rPr>
              <a:t>Insights from various data sources, without needing to move that data.</a:t>
            </a:r>
          </a:p>
          <a:p>
            <a:pPr marL="117475" indent="-117475">
              <a:lnSpc>
                <a:spcPts val="745"/>
              </a:lnSpc>
              <a:buFont typeface="Monaco" pitchFamily="2" charset="77"/>
              <a:buChar char="⎻"/>
            </a:pPr>
            <a:r>
              <a:rPr lang="en-US" sz="700" dirty="0">
                <a:solidFill>
                  <a:srgbClr val="000000"/>
                </a:solidFill>
              </a:rPr>
              <a:t>Protect security investments already made.</a:t>
            </a:r>
          </a:p>
          <a:p>
            <a:pPr marL="117475" indent="-117475">
              <a:lnSpc>
                <a:spcPts val="745"/>
              </a:lnSpc>
              <a:buFont typeface="Monaco" pitchFamily="2" charset="77"/>
              <a:buChar char="⎻"/>
            </a:pPr>
            <a:r>
              <a:rPr lang="en-US" sz="700" dirty="0">
                <a:solidFill>
                  <a:srgbClr val="000000"/>
                </a:solidFill>
              </a:rPr>
              <a:t>Future-proof new investments in cloud native security tools by knowing the platform can work with any other tool. </a:t>
            </a:r>
          </a:p>
          <a:p>
            <a:pPr marL="117475" indent="-117475">
              <a:lnSpc>
                <a:spcPts val="745"/>
              </a:lnSpc>
              <a:buFont typeface="Monaco" pitchFamily="2" charset="77"/>
              <a:buChar char="⎻"/>
            </a:pPr>
            <a:r>
              <a:rPr lang="en-US" sz="700" dirty="0">
                <a:solidFill>
                  <a:srgbClr val="000000"/>
                </a:solidFill>
              </a:rPr>
              <a:t>Unified hybrid multi-cloud security view and management.</a:t>
            </a:r>
          </a:p>
          <a:p>
            <a:pPr marL="117475" indent="-117475">
              <a:lnSpc>
                <a:spcPts val="745"/>
              </a:lnSpc>
              <a:buFont typeface="Monaco" pitchFamily="2" charset="77"/>
              <a:buChar char="⎻"/>
            </a:pPr>
            <a:r>
              <a:rPr lang="en-US" sz="700" dirty="0">
                <a:solidFill>
                  <a:srgbClr val="000000"/>
                </a:solidFill>
              </a:rPr>
              <a:t>Flexibility to run On-Premise, Public Cloud, or Private Cloud.</a:t>
            </a:r>
          </a:p>
          <a:p>
            <a:pPr marL="117475" indent="-117475">
              <a:lnSpc>
                <a:spcPts val="745"/>
              </a:lnSpc>
              <a:buFont typeface="Monaco" pitchFamily="2" charset="77"/>
              <a:buChar char="⎻"/>
            </a:pPr>
            <a:r>
              <a:rPr lang="en-US" sz="700" dirty="0">
                <a:solidFill>
                  <a:srgbClr val="000000"/>
                </a:solidFill>
              </a:rPr>
              <a:t>Predictable cost and better security.</a:t>
            </a:r>
          </a:p>
          <a:p>
            <a:pPr marL="171450" indent="-171450">
              <a:lnSpc>
                <a:spcPts val="745"/>
              </a:lnSpc>
              <a:buFont typeface="Monaco" pitchFamily="2" charset="77"/>
              <a:buChar char="⎻"/>
            </a:pPr>
            <a:endParaRPr lang="en-US" sz="700" dirty="0">
              <a:solidFill>
                <a:srgbClr val="000000"/>
              </a:solidFill>
            </a:endParaRPr>
          </a:p>
          <a:p>
            <a:pPr>
              <a:lnSpc>
                <a:spcPts val="745"/>
              </a:lnSpc>
              <a:spcAft>
                <a:spcPts val="100"/>
              </a:spcAft>
            </a:pPr>
            <a:r>
              <a:rPr lang="en-US" sz="900" b="1" dirty="0">
                <a:solidFill>
                  <a:srgbClr val="0432FF"/>
                </a:solidFill>
                <a:latin typeface="IBM Plex Sans" panose="020B0503050203000203" pitchFamily="34" charset="0"/>
              </a:rPr>
              <a:t>Key Personas &amp; Buyers</a:t>
            </a:r>
          </a:p>
          <a:p>
            <a:pPr>
              <a:lnSpc>
                <a:spcPts val="745"/>
              </a:lnSpc>
              <a:spcAft>
                <a:spcPts val="100"/>
              </a:spcAft>
            </a:pPr>
            <a:endParaRPr lang="en-US" sz="700" dirty="0">
              <a:solidFill>
                <a:srgbClr val="0432FF"/>
              </a:solidFill>
              <a:latin typeface="IBM Plex Sans" panose="020B0503050203000203" pitchFamily="34" charset="0"/>
            </a:endParaRP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Chief Information Officer (CIO)</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Chief Security Officer (CSO)</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Chief Information Security Officer (CISO) and Chief Technology Officer (CTO)</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Chief Data Officer (CDO)</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Chief Risk Officer (CR)</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Incident Response Manager</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VP Threat Intel</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Security Analyst/Architect</a:t>
            </a:r>
          </a:p>
          <a:p>
            <a:pPr marR="3175">
              <a:lnSpc>
                <a:spcPts val="745"/>
              </a:lnSpc>
              <a:buClr>
                <a:srgbClr val="000000"/>
              </a:buClr>
              <a:defRPr/>
            </a:pPr>
            <a:endParaRPr lang="en-US" sz="700" dirty="0">
              <a:solidFill>
                <a:srgbClr val="000000"/>
              </a:solidFill>
              <a:latin typeface="IBM Plex Sans" panose="020B0503050203000203" pitchFamily="34" charset="0"/>
            </a:endParaRPr>
          </a:p>
          <a:p>
            <a:pPr>
              <a:lnSpc>
                <a:spcPts val="745"/>
              </a:lnSpc>
              <a:spcAft>
                <a:spcPts val="100"/>
              </a:spcAft>
            </a:pPr>
            <a:r>
              <a:rPr lang="en-US" sz="900" b="1" dirty="0">
                <a:solidFill>
                  <a:srgbClr val="0432FF"/>
                </a:solidFill>
                <a:latin typeface="IBM Plex Sans" panose="020B0503050203000203" pitchFamily="34" charset="0"/>
              </a:rPr>
              <a:t>Key Use Cases</a:t>
            </a:r>
          </a:p>
          <a:p>
            <a:pPr marL="117475" indent="-117475">
              <a:lnSpc>
                <a:spcPts val="745"/>
              </a:lnSpc>
              <a:spcAft>
                <a:spcPts val="100"/>
              </a:spcAft>
              <a:buFont typeface="Monaco" pitchFamily="2" charset="77"/>
              <a:buChar char="⎻"/>
            </a:pPr>
            <a:endParaRPr lang="en-US" sz="700" dirty="0">
              <a:solidFill>
                <a:srgbClr val="000000"/>
              </a:solidFill>
              <a:latin typeface="IBM Plex Sans" panose="020B0503050203000203" pitchFamily="34" charset="0"/>
            </a:endParaRPr>
          </a:p>
          <a:p>
            <a:pPr marL="117475" indent="-117475">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Log Management</a:t>
            </a:r>
          </a:p>
          <a:p>
            <a:pPr marL="117475" indent="-117475">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SIEM and UBA</a:t>
            </a:r>
          </a:p>
          <a:p>
            <a:pPr marL="117475" indent="-117475">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SOAR (Security Orchestration and Automation)</a:t>
            </a:r>
          </a:p>
          <a:p>
            <a:pPr marL="117475" indent="-117475">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Network Threat Analytics (NTA)</a:t>
            </a:r>
          </a:p>
          <a:p>
            <a:pPr marL="117475" indent="-117475">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Incident Response</a:t>
            </a:r>
          </a:p>
          <a:p>
            <a:pPr marL="117475" indent="-117475">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Threat Intelligence</a:t>
            </a:r>
          </a:p>
          <a:p>
            <a:pPr marL="117475" indent="-117475">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Federated Search, Investigation and Hunting</a:t>
            </a:r>
            <a:r>
              <a:rPr lang="en-US" sz="600" dirty="0">
                <a:solidFill>
                  <a:srgbClr val="000000"/>
                </a:solidFill>
              </a:rPr>
              <a:t>.</a:t>
            </a:r>
          </a:p>
        </p:txBody>
      </p:sp>
      <p:sp>
        <p:nvSpPr>
          <p:cNvPr id="15" name="TextBox 14">
            <a:extLst>
              <a:ext uri="{FF2B5EF4-FFF2-40B4-BE49-F238E27FC236}">
                <a16:creationId xmlns:a16="http://schemas.microsoft.com/office/drawing/2014/main" id="{E569002B-B391-0349-A39E-F8DB4C2E9D82}"/>
              </a:ext>
            </a:extLst>
          </p:cNvPr>
          <p:cNvSpPr txBox="1"/>
          <p:nvPr/>
        </p:nvSpPr>
        <p:spPr>
          <a:xfrm>
            <a:off x="7031678" y="192547"/>
            <a:ext cx="1883724" cy="24288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45"/>
              </a:lnSpc>
              <a:defRPr/>
            </a:pPr>
            <a:r>
              <a:rPr lang="en-US" sz="900" b="1" dirty="0">
                <a:solidFill>
                  <a:srgbClr val="0432FF"/>
                </a:solidFill>
              </a:rPr>
              <a:t>Key Questions</a:t>
            </a:r>
          </a:p>
          <a:p>
            <a:pPr>
              <a:lnSpc>
                <a:spcPts val="745"/>
              </a:lnSpc>
              <a:defRPr/>
            </a:pPr>
            <a:endParaRPr lang="en-US" sz="700" b="1" dirty="0">
              <a:solidFill>
                <a:srgbClr val="0432FF"/>
              </a:solidFill>
            </a:endParaRPr>
          </a:p>
          <a:p>
            <a:pPr marL="117475" marR="3175" indent="-117475">
              <a:lnSpc>
                <a:spcPts val="745"/>
              </a:lnSpc>
              <a:buClr>
                <a:srgbClr val="000000"/>
              </a:buClr>
              <a:buFont typeface="IBM Plex Sans" panose="020B0503050203000203" pitchFamily="34" charset="0"/>
              <a:buChar char="−"/>
              <a:defRPr/>
            </a:pPr>
            <a:r>
              <a:rPr lang="en-US" sz="700" dirty="0">
                <a:solidFill>
                  <a:srgbClr val="000000"/>
                </a:solidFill>
              </a:rPr>
              <a:t>How do you achieve unified insights across data silos in security products from multiple vendors (such as multiple SIEM solutions, multiple endpoint products)?</a:t>
            </a:r>
          </a:p>
          <a:p>
            <a:pPr marL="117475" marR="3175" indent="-117475">
              <a:lnSpc>
                <a:spcPts val="745"/>
              </a:lnSpc>
              <a:buClr>
                <a:srgbClr val="000000"/>
              </a:buClr>
              <a:buFont typeface="IBM Plex Sans" panose="020B0503050203000203" pitchFamily="34" charset="0"/>
              <a:buChar char="−"/>
              <a:defRPr/>
            </a:pPr>
            <a:r>
              <a:rPr lang="en-US" sz="700" dirty="0">
                <a:solidFill>
                  <a:srgbClr val="000000"/>
                </a:solidFill>
              </a:rPr>
              <a:t>How to you automate manual and repetitive manual tasks?</a:t>
            </a:r>
          </a:p>
          <a:p>
            <a:pPr marL="117475" marR="3175" indent="-117475">
              <a:lnSpc>
                <a:spcPts val="745"/>
              </a:lnSpc>
              <a:buClr>
                <a:srgbClr val="000000"/>
              </a:buClr>
              <a:buFont typeface="IBM Plex Sans" panose="020B0503050203000203" pitchFamily="34" charset="0"/>
              <a:buChar char="−"/>
              <a:defRPr/>
            </a:pPr>
            <a:r>
              <a:rPr lang="en-US" sz="700" dirty="0">
                <a:solidFill>
                  <a:srgbClr val="000000"/>
                </a:solidFill>
              </a:rPr>
              <a:t>Are your analysts struggling with screen switching and moving between tools?</a:t>
            </a:r>
          </a:p>
          <a:p>
            <a:pPr marL="117475" marR="3175" indent="-117475">
              <a:lnSpc>
                <a:spcPts val="745"/>
              </a:lnSpc>
              <a:buClr>
                <a:srgbClr val="000000"/>
              </a:buClr>
              <a:buFont typeface="IBM Plex Sans" panose="020B0503050203000203" pitchFamily="34" charset="0"/>
              <a:buChar char="−"/>
              <a:defRPr/>
            </a:pPr>
            <a:r>
              <a:rPr lang="en-US" sz="700" dirty="0">
                <a:solidFill>
                  <a:srgbClr val="000000"/>
                </a:solidFill>
              </a:rPr>
              <a:t>Do you have a security platform that lets you leverage cloud native security without vendor lock-in?</a:t>
            </a:r>
          </a:p>
          <a:p>
            <a:pPr marL="117475" marR="3175" indent="-117475">
              <a:lnSpc>
                <a:spcPts val="745"/>
              </a:lnSpc>
              <a:buClr>
                <a:srgbClr val="000000"/>
              </a:buClr>
              <a:buFont typeface="IBM Plex Sans" panose="020B0503050203000203" pitchFamily="34" charset="0"/>
              <a:buChar char="−"/>
              <a:defRPr/>
            </a:pPr>
            <a:r>
              <a:rPr lang="en-US" sz="700" dirty="0">
                <a:solidFill>
                  <a:srgbClr val="000000"/>
                </a:solidFill>
              </a:rPr>
              <a:t>What are you using for Log Mgt, SIEM,UBA, SOAR, NTA, IR, Threat Intelligence, or Investigations and Threat Hunting?</a:t>
            </a:r>
          </a:p>
          <a:p>
            <a:pPr marL="117475" marR="3175" indent="-117475">
              <a:lnSpc>
                <a:spcPts val="745"/>
              </a:lnSpc>
              <a:buClr>
                <a:srgbClr val="000000"/>
              </a:buClr>
              <a:buFont typeface="IBM Plex Sans" panose="020B0503050203000203" pitchFamily="34" charset="0"/>
              <a:buChar char="−"/>
              <a:defRPr/>
            </a:pPr>
            <a:r>
              <a:rPr lang="en-US" sz="700" dirty="0">
                <a:solidFill>
                  <a:srgbClr val="000000"/>
                </a:solidFill>
              </a:rPr>
              <a:t>Are the costs your SIEM or SOAR rising in a predictable way?</a:t>
            </a:r>
          </a:p>
          <a:p>
            <a:pPr>
              <a:lnSpc>
                <a:spcPts val="745"/>
              </a:lnSpc>
              <a:spcAft>
                <a:spcPts val="100"/>
              </a:spcAft>
            </a:pPr>
            <a:endParaRPr lang="en-US" sz="900" dirty="0">
              <a:solidFill>
                <a:srgbClr val="000000"/>
              </a:solidFill>
              <a:latin typeface="IBM Plex Sans" panose="020B0503050203000203" pitchFamily="34" charset="0"/>
            </a:endParaRPr>
          </a:p>
          <a:p>
            <a:pPr>
              <a:lnSpc>
                <a:spcPts val="745"/>
              </a:lnSpc>
              <a:spcAft>
                <a:spcPts val="100"/>
              </a:spcAft>
            </a:pPr>
            <a:r>
              <a:rPr lang="en-US" sz="900" b="1" dirty="0">
                <a:solidFill>
                  <a:srgbClr val="0432FF"/>
                </a:solidFill>
                <a:latin typeface="IBM Plex Sans" panose="020B0503050203000203" pitchFamily="34" charset="0"/>
              </a:rPr>
              <a:t>Getting Started</a:t>
            </a:r>
          </a:p>
          <a:p>
            <a:pPr>
              <a:lnSpc>
                <a:spcPts val="745"/>
              </a:lnSpc>
              <a:spcAft>
                <a:spcPts val="100"/>
              </a:spcAft>
            </a:pPr>
            <a:endParaRPr lang="en-US" sz="900" b="1" dirty="0">
              <a:solidFill>
                <a:srgbClr val="0432FF"/>
              </a:solidFill>
              <a:latin typeface="IBM Plex Sans" panose="020B0503050203000203" pitchFamily="34" charset="0"/>
            </a:endParaRPr>
          </a:p>
          <a:p>
            <a:pPr>
              <a:lnSpc>
                <a:spcPts val="745"/>
              </a:lnSpc>
              <a:spcAft>
                <a:spcPts val="100"/>
              </a:spcAft>
            </a:pPr>
            <a:r>
              <a:rPr lang="en-US" sz="700" dirty="0">
                <a:solidFill>
                  <a:srgbClr val="000000"/>
                </a:solidFill>
                <a:latin typeface="IBM Plex Sans" panose="020B0503050203000203" pitchFamily="34" charset="0"/>
                <a:hlinkClick r:id="rId3"/>
              </a:rPr>
              <a:t>Email Template</a:t>
            </a:r>
            <a:endParaRPr lang="en-US" sz="700" dirty="0">
              <a:solidFill>
                <a:srgbClr val="000000"/>
              </a:solidFill>
              <a:latin typeface="IBM Plex Sans" panose="020B0503050203000203" pitchFamily="34" charset="0"/>
            </a:endParaRPr>
          </a:p>
          <a:p>
            <a:pPr>
              <a:lnSpc>
                <a:spcPts val="745"/>
              </a:lnSpc>
              <a:spcAft>
                <a:spcPts val="100"/>
              </a:spcAft>
            </a:pPr>
            <a:endParaRPr lang="en-US" sz="700" dirty="0">
              <a:solidFill>
                <a:srgbClr val="000000"/>
              </a:solidFill>
              <a:latin typeface="IBM Plex Sans" panose="020B0503050203000203" pitchFamily="34" charset="0"/>
            </a:endParaRPr>
          </a:p>
          <a:p>
            <a:pPr>
              <a:lnSpc>
                <a:spcPts val="745"/>
              </a:lnSpc>
              <a:spcAft>
                <a:spcPts val="100"/>
              </a:spcAft>
            </a:pPr>
            <a:r>
              <a:rPr lang="en-US" sz="700" dirty="0">
                <a:solidFill>
                  <a:srgbClr val="000000"/>
                </a:solidFill>
                <a:latin typeface="IBM Plex Sans" panose="020B0503050203000203" pitchFamily="34" charset="0"/>
                <a:hlinkClick r:id="rId4"/>
              </a:rPr>
              <a:t>Cloud Pak for Security Landing Page</a:t>
            </a:r>
            <a:endParaRPr lang="en-US" sz="700" dirty="0">
              <a:solidFill>
                <a:srgbClr val="000000"/>
              </a:solidFill>
              <a:latin typeface="IBM Plex Sans" panose="020B0503050203000203" pitchFamily="34" charset="0"/>
            </a:endParaRPr>
          </a:p>
          <a:p>
            <a:pPr marR="3175">
              <a:lnSpc>
                <a:spcPts val="745"/>
              </a:lnSpc>
              <a:buClr>
                <a:srgbClr val="000000"/>
              </a:buClr>
              <a:defRPr/>
            </a:pPr>
            <a:endParaRPr lang="en-US" sz="700" dirty="0">
              <a:solidFill>
                <a:srgbClr val="000000"/>
              </a:solidFill>
            </a:endParaRPr>
          </a:p>
          <a:p>
            <a:pPr marR="3175">
              <a:buClr>
                <a:srgbClr val="000000"/>
              </a:buClr>
              <a:defRPr/>
            </a:pPr>
            <a:endParaRPr lang="en-US" sz="700" b="1" dirty="0">
              <a:solidFill>
                <a:srgbClr val="0432FF"/>
              </a:solidFill>
              <a:latin typeface="IBM Plex Sans" panose="020B0503050203000203" pitchFamily="34" charset="0"/>
            </a:endParaRPr>
          </a:p>
        </p:txBody>
      </p:sp>
      <p:sp>
        <p:nvSpPr>
          <p:cNvPr id="17" name="Title 6">
            <a:extLst>
              <a:ext uri="{FF2B5EF4-FFF2-40B4-BE49-F238E27FC236}">
                <a16:creationId xmlns:a16="http://schemas.microsoft.com/office/drawing/2014/main" id="{87C43525-AC81-9140-8654-6370492FCF4B}"/>
              </a:ext>
            </a:extLst>
          </p:cNvPr>
          <p:cNvSpPr txBox="1">
            <a:spLocks/>
          </p:cNvSpPr>
          <p:nvPr/>
        </p:nvSpPr>
        <p:spPr>
          <a:xfrm>
            <a:off x="167676" y="3433688"/>
            <a:ext cx="1950513" cy="146436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0" marR="0" indent="0" algn="l" defTabSz="914400" rtl="0" latinLnBrk="0">
              <a:lnSpc>
                <a:spcPct val="90000"/>
              </a:lnSpc>
              <a:spcBef>
                <a:spcPts val="0"/>
              </a:spcBef>
              <a:spcAft>
                <a:spcPts val="0"/>
              </a:spcAft>
              <a:buClrTx/>
              <a:buSzTx/>
              <a:buFontTx/>
              <a:buNone/>
              <a:tabLst/>
              <a:defRPr sz="1600" b="1" i="0" u="none" strike="noStrike" cap="none" spc="0" baseline="0">
                <a:ln>
                  <a:noFill/>
                </a:ln>
                <a:solidFill>
                  <a:srgbClr val="FFFFFF"/>
                </a:solidFill>
                <a:uFillTx/>
                <a:latin typeface="IBM Plex Sans"/>
                <a:ea typeface="IBM Plex Sans"/>
                <a:cs typeface="IBM Plex Sans"/>
                <a:sym typeface="IBM Plex Sans"/>
              </a:defRPr>
            </a:lvl1pPr>
            <a:lvl2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2pPr>
            <a:lvl3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3pPr>
            <a:lvl4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4pPr>
            <a:lvl5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5pPr>
            <a:lvl6pPr marL="0" marR="0" indent="362568"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6pPr>
            <a:lvl7pPr marL="0" marR="0" indent="725139"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7pPr>
            <a:lvl8pPr marL="0" marR="0" indent="108770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8pPr>
            <a:lvl9pPr marL="0" marR="0" indent="145027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9pPr>
          </a:lstStyle>
          <a:p>
            <a:pPr>
              <a:lnSpc>
                <a:spcPct val="100000"/>
              </a:lnSpc>
              <a:defRPr sz="1000">
                <a:latin typeface="IBM Plex Sans Medium"/>
                <a:ea typeface="IBM Plex Sans Medium"/>
                <a:cs typeface="IBM Plex Sans Medium"/>
                <a:sym typeface="IBM Plex Sans Medium"/>
              </a:defRPr>
            </a:pPr>
            <a:r>
              <a:rPr lang="en-US" sz="900" dirty="0">
                <a:latin typeface="IBM Plex Sans" panose="020B0503050203000203" pitchFamily="34" charset="0"/>
              </a:rPr>
              <a:t>Key Entry Points</a:t>
            </a:r>
            <a:br>
              <a:rPr lang="en-US" sz="900" dirty="0">
                <a:latin typeface="IBM Plex Sans" panose="020B0503050203000203" pitchFamily="34" charset="0"/>
              </a:rPr>
            </a:br>
            <a:endParaRPr lang="en-US" sz="900" dirty="0">
              <a:latin typeface="IBM Plex Sans" panose="020B0503050203000203" pitchFamily="34" charset="0"/>
            </a:endParaRPr>
          </a:p>
          <a:p>
            <a:pPr marL="177800" indent="-177800">
              <a:lnSpc>
                <a:spcPct val="100000"/>
              </a:lnSpc>
              <a:buClr>
                <a:srgbClr val="FFFFFF"/>
              </a:buClr>
              <a:buSzPct val="90000"/>
              <a:buAutoNum type="arabicPeriod"/>
              <a:defRPr sz="800"/>
            </a:pPr>
            <a:r>
              <a:rPr lang="en-US" sz="900" b="0" dirty="0"/>
              <a:t>QRadar HW Refresh</a:t>
            </a:r>
          </a:p>
          <a:p>
            <a:pPr marL="177800" indent="-177800">
              <a:lnSpc>
                <a:spcPct val="100000"/>
              </a:lnSpc>
              <a:buClr>
                <a:srgbClr val="FFFFFF"/>
              </a:buClr>
              <a:buSzPct val="90000"/>
              <a:buAutoNum type="arabicPeriod"/>
              <a:defRPr sz="800"/>
            </a:pPr>
            <a:r>
              <a:rPr lang="en-US" sz="900" b="0" dirty="0"/>
              <a:t>QRadar and/or Resilient Prospecting</a:t>
            </a:r>
          </a:p>
          <a:p>
            <a:pPr marL="177800" indent="-177800">
              <a:lnSpc>
                <a:spcPct val="100000"/>
              </a:lnSpc>
              <a:buClr>
                <a:srgbClr val="FFFFFF"/>
              </a:buClr>
              <a:buSzPct val="90000"/>
              <a:buAutoNum type="arabicPeriod"/>
              <a:defRPr sz="800"/>
            </a:pPr>
            <a:r>
              <a:rPr lang="en-US" sz="900" b="0" dirty="0"/>
              <a:t>New/Logo Competitive</a:t>
            </a:r>
            <a:br>
              <a:rPr lang="en-US" sz="800" b="0" dirty="0"/>
            </a:br>
            <a:endParaRPr lang="en-US" sz="901" b="0" dirty="0"/>
          </a:p>
        </p:txBody>
      </p:sp>
    </p:spTree>
    <p:extLst>
      <p:ext uri="{BB962C8B-B14F-4D97-AF65-F5344CB8AC3E}">
        <p14:creationId xmlns:p14="http://schemas.microsoft.com/office/powerpoint/2010/main" val="25615899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Footer Placeholder 2"/>
          <p:cNvSpPr txBox="1"/>
          <p:nvPr/>
        </p:nvSpPr>
        <p:spPr>
          <a:xfrm>
            <a:off x="228599" y="4808190"/>
            <a:ext cx="1338200"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600">
                <a:latin typeface="IBM Plex Sans Light"/>
                <a:ea typeface="IBM Plex Sans Light"/>
                <a:cs typeface="IBM Plex Sans Light"/>
                <a:sym typeface="IBM Plex Sans Light"/>
              </a:defRPr>
            </a:lvl1pPr>
          </a:lstStyle>
          <a:p>
            <a:r>
              <a:t>IBM Security / © 2020 IBM Corporation</a:t>
            </a:r>
          </a:p>
        </p:txBody>
      </p:sp>
      <p:sp>
        <p:nvSpPr>
          <p:cNvPr id="451" name="Title 6"/>
          <p:cNvSpPr txBox="1">
            <a:spLocks noGrp="1"/>
          </p:cNvSpPr>
          <p:nvPr>
            <p:ph type="title"/>
          </p:nvPr>
        </p:nvSpPr>
        <p:spPr>
          <a:xfrm>
            <a:off x="154834" y="978583"/>
            <a:ext cx="1950513" cy="1925143"/>
          </a:xfrm>
          <a:prstGeom prst="rect">
            <a:avLst/>
          </a:prstGeom>
        </p:spPr>
        <p:txBody>
          <a:bodyPr lIns="0" tIns="0" rIns="0" bIns="0" anchor="t">
            <a:normAutofit/>
          </a:bodyPr>
          <a:lstStyle/>
          <a:p>
            <a:pPr defTabSz="749808">
              <a:lnSpc>
                <a:spcPts val="1081"/>
              </a:lnSpc>
              <a:defRPr sz="901"/>
            </a:pPr>
            <a:r>
              <a:rPr sz="900" dirty="0"/>
              <a:t>Challenge</a:t>
            </a:r>
            <a:br>
              <a:rPr lang="en-US" sz="900" dirty="0"/>
            </a:br>
            <a:br>
              <a:rPr lang="en-US" sz="900" b="0" dirty="0"/>
            </a:br>
            <a:r>
              <a:rPr lang="en-US" sz="900" b="0" dirty="0"/>
              <a:t>Security Operations Centers face an increasing amount of information to process.  Effectiveness depends on narrowing the funnel and accelerating throughput.  Lowering false positives and less noise allows analysts to focus on the critical events and IOCs.  </a:t>
            </a:r>
            <a:br>
              <a:rPr lang="en-US" sz="900" b="0" dirty="0"/>
            </a:br>
            <a:endParaRPr lang="en-US" sz="900" b="0" dirty="0"/>
          </a:p>
        </p:txBody>
      </p:sp>
      <p:sp>
        <p:nvSpPr>
          <p:cNvPr id="454" name="Rectangle 1"/>
          <p:cNvSpPr txBox="1"/>
          <p:nvPr/>
        </p:nvSpPr>
        <p:spPr>
          <a:xfrm>
            <a:off x="97459" y="94938"/>
            <a:ext cx="2212794" cy="5078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500">
                <a:latin typeface="IBM Plex Sans Medium"/>
                <a:ea typeface="IBM Plex Sans Medium"/>
                <a:cs typeface="IBM Plex Sans Medium"/>
                <a:sym typeface="IBM Plex Sans Medium"/>
              </a:defRPr>
            </a:pPr>
            <a:r>
              <a:rPr b="1" dirty="0">
                <a:latin typeface="IBM Plex Sans Condensed" panose="020B0506050203000203" pitchFamily="34" charset="77"/>
              </a:rPr>
              <a:t>IBM</a:t>
            </a:r>
            <a:r>
              <a:rPr b="1" dirty="0">
                <a:latin typeface="IBM Plex Sans Condensed" panose="020B0506050203000203" pitchFamily="34" charset="77"/>
                <a:sym typeface="IBM Plex Sans"/>
              </a:rPr>
              <a:t> </a:t>
            </a:r>
            <a:r>
              <a:rPr dirty="0">
                <a:latin typeface="IBM Plex Sans Condensed" panose="020B0506050203000203" pitchFamily="34" charset="77"/>
                <a:ea typeface="IBM Plex Sans Light"/>
                <a:cs typeface="IBM Plex Sans Light"/>
                <a:sym typeface="IBM Plex Sans Light"/>
              </a:rPr>
              <a:t>Cloud Pak for </a:t>
            </a:r>
            <a:r>
              <a:rPr lang="en-US" dirty="0">
                <a:latin typeface="IBM Plex Sans Condensed" panose="020B0506050203000203" pitchFamily="34" charset="77"/>
                <a:ea typeface="IBM Plex Sans Light"/>
                <a:cs typeface="IBM Plex Sans Light"/>
                <a:sym typeface="IBM Plex Sans Light"/>
              </a:rPr>
              <a:t>Security</a:t>
            </a:r>
          </a:p>
          <a:p>
            <a:pPr>
              <a:defRPr sz="1500">
                <a:latin typeface="IBM Plex Sans Medium"/>
                <a:ea typeface="IBM Plex Sans Medium"/>
                <a:cs typeface="IBM Plex Sans Medium"/>
                <a:sym typeface="IBM Plex Sans Medium"/>
              </a:defRPr>
            </a:pPr>
            <a:r>
              <a:rPr lang="en-US" sz="1200" b="1" dirty="0">
                <a:latin typeface="IBM Plex Sans Light"/>
                <a:ea typeface="IBM Plex Sans Light"/>
                <a:cs typeface="IBM Plex Sans Light"/>
                <a:sym typeface="IBM Plex Sans Light"/>
              </a:rPr>
              <a:t>QRadar (SIEM) Event Analytics</a:t>
            </a:r>
            <a:endParaRPr sz="1200" b="1" dirty="0">
              <a:latin typeface="IBM Plex Sans Light"/>
              <a:ea typeface="IBM Plex Sans Light"/>
              <a:cs typeface="IBM Plex Sans Light"/>
              <a:sym typeface="IBM Plex Sans Light"/>
            </a:endParaRPr>
          </a:p>
        </p:txBody>
      </p:sp>
      <p:sp>
        <p:nvSpPr>
          <p:cNvPr id="455" name="Straight Connector 9"/>
          <p:cNvSpPr/>
          <p:nvPr/>
        </p:nvSpPr>
        <p:spPr>
          <a:xfrm>
            <a:off x="228598" y="858634"/>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456" name="Straight Connector 17"/>
          <p:cNvSpPr/>
          <p:nvPr/>
        </p:nvSpPr>
        <p:spPr>
          <a:xfrm>
            <a:off x="237891" y="2830226"/>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3" name="TextBox 2">
            <a:extLst>
              <a:ext uri="{FF2B5EF4-FFF2-40B4-BE49-F238E27FC236}">
                <a16:creationId xmlns:a16="http://schemas.microsoft.com/office/drawing/2014/main" id="{C6372D20-CDF2-2A46-B9CA-B482FBB30E5B}"/>
              </a:ext>
            </a:extLst>
          </p:cNvPr>
          <p:cNvSpPr txBox="1"/>
          <p:nvPr/>
        </p:nvSpPr>
        <p:spPr>
          <a:xfrm>
            <a:off x="2369594" y="218541"/>
            <a:ext cx="2072036" cy="4706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45"/>
              </a:lnSpc>
              <a:spcAft>
                <a:spcPts val="100"/>
              </a:spcAft>
            </a:pPr>
            <a:r>
              <a:rPr lang="en-US" sz="900" b="1" dirty="0">
                <a:solidFill>
                  <a:srgbClr val="0432FF"/>
                </a:solidFill>
                <a:latin typeface="IBM Plex Sans" panose="020B0503050203000203" pitchFamily="34" charset="0"/>
              </a:rPr>
              <a:t>Target Audience</a:t>
            </a:r>
            <a:endParaRPr lang="en-US" sz="90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endParaRPr lang="en-US" sz="65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$100M+ revenue; 500+ employees </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Energy &amp; utilities; federal governments; manufacturing; higher education; financial services; retail; Managed Security Providers; Cloud Service Providers</a:t>
            </a:r>
            <a:br>
              <a:rPr lang="en-US" sz="700" dirty="0">
                <a:solidFill>
                  <a:srgbClr val="000000"/>
                </a:solidFill>
                <a:latin typeface="IBM Plex Sans" panose="020B0503050203000203" pitchFamily="34" charset="0"/>
              </a:rPr>
            </a:br>
            <a:endParaRPr lang="en-US" sz="700" b="1" dirty="0">
              <a:solidFill>
                <a:srgbClr val="0432FF"/>
              </a:solidFill>
              <a:latin typeface="IBM Plex Sans" panose="020B0503050203000203" pitchFamily="34" charset="0"/>
            </a:endParaRPr>
          </a:p>
          <a:p>
            <a:pPr>
              <a:lnSpc>
                <a:spcPts val="745"/>
              </a:lnSpc>
              <a:spcAft>
                <a:spcPts val="100"/>
              </a:spcAft>
            </a:pPr>
            <a:r>
              <a:rPr lang="en-US" sz="900" b="1" dirty="0">
                <a:solidFill>
                  <a:srgbClr val="0432FF"/>
                </a:solidFill>
                <a:latin typeface="IBM Plex Sans" panose="020B0503050203000203" pitchFamily="34" charset="0"/>
              </a:rPr>
              <a:t>Target departments</a:t>
            </a:r>
            <a:endParaRPr lang="en-US" sz="90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endParaRPr lang="en-US" sz="65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Network; cloud ; security; IT operations; risk management, compliance &amp; policy</a:t>
            </a:r>
          </a:p>
          <a:p>
            <a:pPr marL="115888" indent="-115888">
              <a:lnSpc>
                <a:spcPts val="745"/>
              </a:lnSpc>
              <a:spcAft>
                <a:spcPts val="100"/>
              </a:spcAft>
              <a:buFont typeface="Monaco" pitchFamily="2" charset="77"/>
              <a:buChar char="⎻"/>
            </a:pPr>
            <a:endParaRPr lang="en-US" sz="650" dirty="0">
              <a:solidFill>
                <a:srgbClr val="000000"/>
              </a:solidFill>
              <a:latin typeface="IBM Plex Sans" panose="020B0503050203000203" pitchFamily="34" charset="0"/>
            </a:endParaRPr>
          </a:p>
          <a:p>
            <a:pPr>
              <a:lnSpc>
                <a:spcPts val="745"/>
              </a:lnSpc>
              <a:spcAft>
                <a:spcPts val="100"/>
              </a:spcAft>
            </a:pPr>
            <a:r>
              <a:rPr lang="en-US" sz="900" b="1" dirty="0">
                <a:solidFill>
                  <a:srgbClr val="0432FF"/>
                </a:solidFill>
                <a:latin typeface="IBM Plex Sans" panose="020B0503050203000203" pitchFamily="34" charset="0"/>
              </a:rPr>
              <a:t>Pain Points</a:t>
            </a:r>
          </a:p>
          <a:p>
            <a:pPr marL="115888" indent="-115888">
              <a:lnSpc>
                <a:spcPts val="745"/>
              </a:lnSpc>
              <a:spcAft>
                <a:spcPts val="100"/>
              </a:spcAft>
              <a:buFont typeface="Monaco" pitchFamily="2" charset="77"/>
              <a:buChar char="⎻"/>
            </a:pPr>
            <a:endParaRPr lang="en-US" sz="65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Overwhelmed by the quantity of data from Network, Applications,  endpoint and cloud services.</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Frustrated by lack of actionable real time visibility into internal and external cyber security threats.</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Concerned with lack of proactive notification and structured approach to detection of data loss by APT, Malware Attacks or Insiders.</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Uncertainty of requirements and changes, actions in data collection and review requirements of compliance mandates.</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Challenged by spiraling SIEM costs and/or achieving  successful  SIEM deployment in required time frame.</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Resigned to absence of operational efficiency in securing and monitoring the infrastructure.</a:t>
            </a:r>
            <a:br>
              <a:rPr lang="en-US" sz="700" dirty="0">
                <a:solidFill>
                  <a:srgbClr val="000000"/>
                </a:solidFill>
                <a:latin typeface="IBM Plex Sans" panose="020B0503050203000203" pitchFamily="34" charset="0"/>
              </a:rPr>
            </a:br>
            <a:endParaRPr lang="en-US" sz="700" b="1" dirty="0">
              <a:solidFill>
                <a:srgbClr val="000000"/>
              </a:solidFill>
              <a:latin typeface="IBM Plex Sans" panose="020B0503050203000203" pitchFamily="34" charset="0"/>
            </a:endParaRPr>
          </a:p>
          <a:p>
            <a:pPr>
              <a:lnSpc>
                <a:spcPts val="745"/>
              </a:lnSpc>
              <a:spcAft>
                <a:spcPts val="100"/>
              </a:spcAft>
            </a:pPr>
            <a:r>
              <a:rPr lang="en-US" sz="900" b="1" dirty="0">
                <a:solidFill>
                  <a:srgbClr val="0432FF"/>
                </a:solidFill>
                <a:latin typeface="IBM Plex Sans" panose="020B0503050203000203" pitchFamily="34" charset="0"/>
              </a:rPr>
              <a:t>Competitive Differentiators</a:t>
            </a:r>
            <a:endParaRPr lang="en-US" sz="90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endParaRPr lang="en-US" sz="65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Real-Time event processing and analysis of behavioral, vulnerability and threat intelligence data to identify known and unknown threats.</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Included user and entity behavioral analytics to detect unknown threats and risk behaviors.</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Automatic discovery, interpretation and classification of network assets, devices, users and applications.</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Over 1500 out of the box Use Case will full MITRE ATT&amp;CK mapping across endpoint, network, cloud, and applications from the IBM App Exchange</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‘Offense chaining’ and AI analysis of alerts significantly reducing analyst workload and risk of missing high priority security issues.</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500+ OOB Connectors, and 190+ apps from IBM Security App Exchange.</a:t>
            </a:r>
          </a:p>
        </p:txBody>
      </p:sp>
      <p:sp>
        <p:nvSpPr>
          <p:cNvPr id="14" name="TextBox 13">
            <a:extLst>
              <a:ext uri="{FF2B5EF4-FFF2-40B4-BE49-F238E27FC236}">
                <a16:creationId xmlns:a16="http://schemas.microsoft.com/office/drawing/2014/main" id="{65902E1A-2B8C-B746-B2A5-186AB86D2A42}"/>
              </a:ext>
            </a:extLst>
          </p:cNvPr>
          <p:cNvSpPr txBox="1"/>
          <p:nvPr/>
        </p:nvSpPr>
        <p:spPr>
          <a:xfrm>
            <a:off x="4636747" y="218541"/>
            <a:ext cx="2212794" cy="48474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45"/>
              </a:lnSpc>
              <a:spcAft>
                <a:spcPts val="100"/>
              </a:spcAft>
            </a:pPr>
            <a:r>
              <a:rPr lang="en-US" sz="900" b="1" dirty="0">
                <a:solidFill>
                  <a:srgbClr val="0432FF"/>
                </a:solidFill>
                <a:latin typeface="IBM Plex Sans" panose="020B0503050203000203" pitchFamily="34" charset="0"/>
              </a:rPr>
              <a:t>Value Proposition</a:t>
            </a:r>
            <a:endParaRPr lang="en-US" sz="650" dirty="0">
              <a:solidFill>
                <a:srgbClr val="0432FF"/>
              </a:solidFill>
              <a:latin typeface="IBM Plex Sans" panose="020B0503050203000203" pitchFamily="34" charset="0"/>
            </a:endParaRPr>
          </a:p>
          <a:p>
            <a:pPr marL="115888" indent="-115888">
              <a:lnSpc>
                <a:spcPts val="745"/>
              </a:lnSpc>
              <a:spcAft>
                <a:spcPts val="100"/>
              </a:spcAft>
              <a:buFont typeface="Monaco" pitchFamily="2" charset="77"/>
              <a:buChar char="⎻"/>
            </a:pPr>
            <a:endParaRPr lang="en-US" sz="65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Gain comprehensive visibility into enterprise security telemetry data across on-premises and cloud-based environments from behind a single pane of glass.</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Integrated Endpoint, Network, Cloud, Application, &amp; User behavior analytics, threat detection and investigation</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Detect known and unknown threats, go beyond individual alerts to identify and prioritize potential incidents, and apply AI to accelerate investigation processes by 50 percent.</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Gain closed-loop feedback and MITRE ATT&amp;CK to continuously improve detection and use the time savings from automated security intelligence to proactively hunt threats and automate containment processes.</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Better manage the security budget with a predictable, unlimited data,  based pricing.</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Stay compliant with OOTB compliance reporting</a:t>
            </a:r>
            <a:r>
              <a:rPr lang="en-US" sz="200" dirty="0">
                <a:solidFill>
                  <a:srgbClr val="000000"/>
                </a:solidFill>
                <a:latin typeface="IBM Plex Sans" panose="020B0503050203000203" pitchFamily="34" charset="0"/>
              </a:rPr>
              <a:t> .</a:t>
            </a:r>
          </a:p>
          <a:p>
            <a:pPr marL="115888" indent="-115888">
              <a:lnSpc>
                <a:spcPts val="745"/>
              </a:lnSpc>
              <a:spcAft>
                <a:spcPts val="100"/>
              </a:spcAft>
              <a:buFont typeface="Monaco" pitchFamily="2" charset="77"/>
              <a:buChar char="⎻"/>
            </a:pPr>
            <a:endParaRPr lang="en-US" sz="200" b="1" dirty="0">
              <a:solidFill>
                <a:schemeClr val="accent2"/>
              </a:solidFill>
              <a:latin typeface="IBM Plex Sans" panose="020B0503050203000203" pitchFamily="34" charset="0"/>
            </a:endParaRPr>
          </a:p>
          <a:p>
            <a:pPr>
              <a:lnSpc>
                <a:spcPts val="745"/>
              </a:lnSpc>
              <a:spcAft>
                <a:spcPts val="100"/>
              </a:spcAft>
            </a:pPr>
            <a:r>
              <a:rPr lang="en-US" sz="900" b="1" dirty="0">
                <a:solidFill>
                  <a:srgbClr val="0432FF"/>
                </a:solidFill>
                <a:latin typeface="IBM Plex Sans" panose="020B0503050203000203" pitchFamily="34" charset="0"/>
              </a:rPr>
              <a:t>Key Personas &amp; Responsibilities</a:t>
            </a:r>
            <a:endParaRPr lang="en-US" sz="650" dirty="0">
              <a:solidFill>
                <a:srgbClr val="0432FF"/>
              </a:solidFill>
              <a:latin typeface="IBM Plex Sans" panose="020B0503050203000203" pitchFamily="34" charset="0"/>
            </a:endParaRPr>
          </a:p>
          <a:p>
            <a:pPr marL="115888" indent="-115888">
              <a:lnSpc>
                <a:spcPts val="745"/>
              </a:lnSpc>
              <a:spcAft>
                <a:spcPts val="100"/>
              </a:spcAft>
              <a:buFont typeface="Monaco" pitchFamily="2" charset="77"/>
              <a:buChar char="⎻"/>
            </a:pPr>
            <a:endParaRPr lang="en-US" sz="65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Chief Information Officer (CIO)</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Chief Security Officer (CSO)</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Chief Information Security Officer (CISO) and Chief Technology Officer (CTO)</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Chief Data Officer (CDO)</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Chief Risk Officer (CR)</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Incident Response Manager</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VP Threat Intel</a:t>
            </a:r>
          </a:p>
          <a:p>
            <a:pPr marL="115888" indent="-115888">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Security Analyst/Architect</a:t>
            </a:r>
            <a:r>
              <a:rPr lang="en-US" sz="200" dirty="0">
                <a:solidFill>
                  <a:srgbClr val="000000"/>
                </a:solidFill>
                <a:latin typeface="IBM Plex Sans" panose="020B0503050203000203" pitchFamily="34" charset="0"/>
              </a:rPr>
              <a:t> </a:t>
            </a:r>
          </a:p>
          <a:p>
            <a:pPr marL="115888" indent="-115888">
              <a:lnSpc>
                <a:spcPts val="745"/>
              </a:lnSpc>
              <a:spcAft>
                <a:spcPts val="100"/>
              </a:spcAft>
              <a:buFont typeface="Monaco" pitchFamily="2" charset="77"/>
              <a:buChar char="⎻"/>
            </a:pPr>
            <a:endParaRPr lang="en-US" sz="200" dirty="0">
              <a:solidFill>
                <a:srgbClr val="000000"/>
              </a:solidFill>
              <a:latin typeface="IBM Plex Sans" panose="020B0503050203000203" pitchFamily="34" charset="0"/>
            </a:endParaRPr>
          </a:p>
          <a:p>
            <a:pPr>
              <a:lnSpc>
                <a:spcPts val="745"/>
              </a:lnSpc>
              <a:spcAft>
                <a:spcPts val="100"/>
              </a:spcAft>
            </a:pPr>
            <a:r>
              <a:rPr lang="en-US" sz="900" b="1" dirty="0">
                <a:solidFill>
                  <a:srgbClr val="0432FF"/>
                </a:solidFill>
                <a:latin typeface="IBM Plex Sans" panose="020B0503050203000203" pitchFamily="34" charset="0"/>
              </a:rPr>
              <a:t>Key Use Cases</a:t>
            </a:r>
          </a:p>
          <a:p>
            <a:pPr marL="117475" indent="-117475">
              <a:lnSpc>
                <a:spcPts val="745"/>
              </a:lnSpc>
              <a:buFont typeface="Monaco" pitchFamily="2" charset="77"/>
              <a:buChar char="⎻"/>
            </a:pPr>
            <a:endParaRPr lang="en-US" sz="650" dirty="0">
              <a:solidFill>
                <a:srgbClr val="000000"/>
              </a:solidFill>
            </a:endParaRPr>
          </a:p>
          <a:p>
            <a:pPr marL="117475" indent="-117475">
              <a:lnSpc>
                <a:spcPts val="745"/>
              </a:lnSpc>
              <a:buFont typeface="Monaco" pitchFamily="2" charset="77"/>
              <a:buChar char="⎻"/>
            </a:pPr>
            <a:r>
              <a:rPr lang="en-US" sz="650" dirty="0">
                <a:solidFill>
                  <a:srgbClr val="000000"/>
                </a:solidFill>
              </a:rPr>
              <a:t>Log Management</a:t>
            </a:r>
          </a:p>
          <a:p>
            <a:pPr marL="117475" indent="-117475">
              <a:lnSpc>
                <a:spcPts val="745"/>
              </a:lnSpc>
              <a:buFont typeface="Monaco" pitchFamily="2" charset="77"/>
              <a:buChar char="⎻"/>
            </a:pPr>
            <a:r>
              <a:rPr lang="en-US" sz="650" dirty="0">
                <a:solidFill>
                  <a:srgbClr val="000000"/>
                </a:solidFill>
              </a:rPr>
              <a:t>Real time threat Detection and investigation of APT, Malware, Insider Threats, Lateral Movement, Data Exfiltration, Cloud Threats</a:t>
            </a:r>
          </a:p>
          <a:p>
            <a:pPr marL="117475" indent="-117475">
              <a:lnSpc>
                <a:spcPts val="745"/>
              </a:lnSpc>
              <a:buFont typeface="Monaco" pitchFamily="2" charset="77"/>
              <a:buChar char="⎻"/>
            </a:pPr>
            <a:r>
              <a:rPr lang="en-US" sz="650" dirty="0">
                <a:solidFill>
                  <a:srgbClr val="000000"/>
                </a:solidFill>
              </a:rPr>
              <a:t>Endpoint Thread Detection and EDR Integration</a:t>
            </a:r>
          </a:p>
          <a:p>
            <a:pPr marL="117475" indent="-117475">
              <a:lnSpc>
                <a:spcPts val="745"/>
              </a:lnSpc>
              <a:buFont typeface="Monaco" pitchFamily="2" charset="77"/>
              <a:buChar char="⎻"/>
            </a:pPr>
            <a:r>
              <a:rPr lang="en-US" sz="650" dirty="0">
                <a:solidFill>
                  <a:srgbClr val="000000"/>
                </a:solidFill>
                <a:latin typeface="IBM Plex Sans" panose="020B0503050203000203" pitchFamily="34" charset="0"/>
              </a:rPr>
              <a:t>Cloud service visibility  (AWS, Azure, IBM Cloud, Google) and Applications (Office 365, </a:t>
            </a:r>
            <a:r>
              <a:rPr lang="en-US" sz="650" dirty="0" err="1">
                <a:solidFill>
                  <a:srgbClr val="000000"/>
                </a:solidFill>
                <a:latin typeface="IBM Plex Sans" panose="020B0503050203000203" pitchFamily="34" charset="0"/>
              </a:rPr>
              <a:t>Salesforce.com</a:t>
            </a:r>
            <a:r>
              <a:rPr lang="en-US" sz="650" dirty="0">
                <a:solidFill>
                  <a:srgbClr val="000000"/>
                </a:solidFill>
                <a:latin typeface="IBM Plex Sans" panose="020B0503050203000203" pitchFamily="34" charset="0"/>
              </a:rPr>
              <a:t>, G Suite)</a:t>
            </a:r>
          </a:p>
          <a:p>
            <a:pPr marL="117475" indent="-117475">
              <a:lnSpc>
                <a:spcPts val="745"/>
              </a:lnSpc>
              <a:buFont typeface="Monaco" pitchFamily="2" charset="77"/>
              <a:buChar char="⎻"/>
            </a:pPr>
            <a:r>
              <a:rPr lang="en-US" sz="650" dirty="0">
                <a:solidFill>
                  <a:srgbClr val="000000"/>
                </a:solidFill>
              </a:rPr>
              <a:t>User Behavior Analytics</a:t>
            </a:r>
          </a:p>
          <a:p>
            <a:pPr marL="117475" indent="-117475">
              <a:lnSpc>
                <a:spcPts val="745"/>
              </a:lnSpc>
              <a:buFont typeface="Monaco" pitchFamily="2" charset="77"/>
              <a:buChar char="⎻"/>
            </a:pPr>
            <a:r>
              <a:rPr lang="en-US" sz="650" dirty="0">
                <a:solidFill>
                  <a:srgbClr val="000000"/>
                </a:solidFill>
              </a:rPr>
              <a:t>Container, Application and Data behavioral monitoring</a:t>
            </a:r>
          </a:p>
          <a:p>
            <a:pPr marL="117475" indent="-117475">
              <a:lnSpc>
                <a:spcPts val="745"/>
              </a:lnSpc>
              <a:buFont typeface="Monaco" pitchFamily="2" charset="77"/>
              <a:buChar char="⎻"/>
            </a:pPr>
            <a:r>
              <a:rPr lang="en-US" sz="650" dirty="0">
                <a:solidFill>
                  <a:srgbClr val="000000"/>
                </a:solidFill>
              </a:rPr>
              <a:t>Network Threat Analytics (Flow Monitoring)</a:t>
            </a:r>
          </a:p>
          <a:p>
            <a:pPr marL="117475" indent="-117475">
              <a:lnSpc>
                <a:spcPts val="745"/>
              </a:lnSpc>
              <a:buFont typeface="Monaco" pitchFamily="2" charset="77"/>
              <a:buChar char="⎻"/>
            </a:pPr>
            <a:r>
              <a:rPr lang="en-US" sz="650" dirty="0">
                <a:solidFill>
                  <a:srgbClr val="000000"/>
                </a:solidFill>
              </a:rPr>
              <a:t>Threat Intelligence integration</a:t>
            </a:r>
          </a:p>
          <a:p>
            <a:pPr marL="117475" indent="-117475">
              <a:lnSpc>
                <a:spcPts val="745"/>
              </a:lnSpc>
              <a:buFont typeface="Monaco" pitchFamily="2" charset="77"/>
              <a:buChar char="⎻"/>
            </a:pPr>
            <a:r>
              <a:rPr lang="en-US" sz="650" dirty="0">
                <a:solidFill>
                  <a:srgbClr val="000000"/>
                </a:solidFill>
                <a:latin typeface="IBM Plex Sans" panose="020B0503050203000203" pitchFamily="34" charset="0"/>
              </a:rPr>
              <a:t>MITRE ATT&amp;CK support and analysis</a:t>
            </a:r>
          </a:p>
          <a:p>
            <a:pPr marL="117475" indent="-117475">
              <a:lnSpc>
                <a:spcPts val="745"/>
              </a:lnSpc>
              <a:buFont typeface="Monaco" pitchFamily="2" charset="77"/>
              <a:buChar char="⎻"/>
            </a:pPr>
            <a:r>
              <a:rPr lang="en-US" sz="650" dirty="0">
                <a:solidFill>
                  <a:srgbClr val="000000"/>
                </a:solidFill>
                <a:latin typeface="IBM Plex Sans" panose="020B0503050203000203" pitchFamily="34" charset="0"/>
              </a:rPr>
              <a:t>AI driven automated alert priority disposition, data mining and investigation</a:t>
            </a:r>
            <a:endParaRPr lang="en-US" sz="650" dirty="0">
              <a:solidFill>
                <a:srgbClr val="000000"/>
              </a:solidFill>
            </a:endParaRPr>
          </a:p>
          <a:p>
            <a:pPr marL="117475" indent="-117475">
              <a:lnSpc>
                <a:spcPts val="745"/>
              </a:lnSpc>
              <a:buFont typeface="Monaco" pitchFamily="2" charset="77"/>
              <a:buChar char="⎻"/>
            </a:pPr>
            <a:r>
              <a:rPr lang="en-US" sz="650" dirty="0">
                <a:solidFill>
                  <a:srgbClr val="000000"/>
                </a:solidFill>
              </a:rPr>
              <a:t>Compliance Reporting;  PCI, HIPPA, SOX, GDPR, NIST, FISMA, GPG 13, NERC, ISO</a:t>
            </a:r>
            <a:endParaRPr lang="en-US" sz="650" dirty="0">
              <a:solidFill>
                <a:srgbClr val="000000"/>
              </a:solidFill>
              <a:latin typeface="IBM Plex Sans" panose="020B0503050203000203" pitchFamily="34" charset="0"/>
            </a:endParaRPr>
          </a:p>
        </p:txBody>
      </p:sp>
      <p:sp>
        <p:nvSpPr>
          <p:cNvPr id="15" name="TextBox 14">
            <a:extLst>
              <a:ext uri="{FF2B5EF4-FFF2-40B4-BE49-F238E27FC236}">
                <a16:creationId xmlns:a16="http://schemas.microsoft.com/office/drawing/2014/main" id="{E569002B-B391-0349-A39E-F8DB4C2E9D82}"/>
              </a:ext>
            </a:extLst>
          </p:cNvPr>
          <p:cNvSpPr txBox="1"/>
          <p:nvPr/>
        </p:nvSpPr>
        <p:spPr>
          <a:xfrm>
            <a:off x="7022385" y="218541"/>
            <a:ext cx="1883724" cy="40190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45"/>
              </a:lnSpc>
              <a:spcAft>
                <a:spcPts val="100"/>
              </a:spcAft>
            </a:pPr>
            <a:r>
              <a:rPr lang="en-US" sz="900" b="1" dirty="0">
                <a:solidFill>
                  <a:srgbClr val="0432FF"/>
                </a:solidFill>
                <a:latin typeface="IBM Plex Sans" panose="020B0503050203000203" pitchFamily="34" charset="0"/>
              </a:rPr>
              <a:t>Initial Prospecting Questions</a:t>
            </a:r>
            <a:endParaRPr lang="en-US" sz="600" b="1" dirty="0">
              <a:solidFill>
                <a:srgbClr val="0432FF"/>
              </a:solidFill>
              <a:latin typeface="IBM Plex Sans" panose="020B0503050203000203" pitchFamily="34" charset="0"/>
            </a:endParaRPr>
          </a:p>
          <a:p>
            <a:pPr marL="117475" indent="-117475">
              <a:lnSpc>
                <a:spcPts val="745"/>
              </a:lnSpc>
              <a:spcAft>
                <a:spcPts val="100"/>
              </a:spcAft>
              <a:buFont typeface="Monaco" pitchFamily="2" charset="77"/>
              <a:buChar char="⎻"/>
            </a:pPr>
            <a:endParaRPr lang="en-US" sz="650" dirty="0">
              <a:solidFill>
                <a:srgbClr val="000000"/>
              </a:solidFill>
              <a:latin typeface="IBM Plex Sans" panose="020B0503050203000203" pitchFamily="34" charset="0"/>
            </a:endParaRPr>
          </a:p>
          <a:p>
            <a:pPr marL="117475" indent="-117475">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How does your current SIEM connect with other critical security data to detect the full spectrum of attacks facing your organization?  Does it include pre-packaged security content, relevant security use cases and a support library with dynamic security content?</a:t>
            </a:r>
          </a:p>
          <a:p>
            <a:pPr marL="117475" indent="-117475">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Can you visually understand and detect threats based on MITRE ATT&amp;CK tactics and techniques? How often do you tune use cases to your specific environment thresholds?  </a:t>
            </a:r>
          </a:p>
          <a:p>
            <a:pPr marL="117475" indent="-117475">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How important is it that your organization effectively understand and manage annual spend via a predictable pricing model? vs per capacity or data.</a:t>
            </a:r>
          </a:p>
          <a:p>
            <a:pPr marL="117475" indent="-117475">
              <a:lnSpc>
                <a:spcPts val="745"/>
              </a:lnSpc>
              <a:spcAft>
                <a:spcPts val="100"/>
              </a:spcAft>
              <a:buFont typeface="Monaco" pitchFamily="2" charset="77"/>
              <a:buChar char="⎻"/>
            </a:pPr>
            <a:r>
              <a:rPr lang="en-US" sz="650" dirty="0">
                <a:solidFill>
                  <a:srgbClr val="000000"/>
                </a:solidFill>
                <a:latin typeface="IBM Plex Sans" panose="020B0503050203000203" pitchFamily="34" charset="0"/>
              </a:rPr>
              <a:t>With employees working from home more are you struggling  with cloud or endpoint visibility?</a:t>
            </a:r>
          </a:p>
          <a:p>
            <a:pPr marL="117475" indent="-117475">
              <a:lnSpc>
                <a:spcPts val="745"/>
              </a:lnSpc>
              <a:spcAft>
                <a:spcPts val="100"/>
              </a:spcAft>
              <a:buFont typeface="Monaco" pitchFamily="2" charset="77"/>
              <a:buChar char="⎻"/>
            </a:pPr>
            <a:r>
              <a:rPr lang="en-US" sz="65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Are you performing behavioral analytics to baseline user, network, database </a:t>
            </a:r>
            <a:r>
              <a:rPr lang="en-US" sz="650" u="sng"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and</a:t>
            </a:r>
            <a:r>
              <a:rPr lang="en-US" sz="65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 application behavior and detect anomalies when they occur? Do you perform behavioral analytics at the user and role levels? Is it integrated with your SIEM?</a:t>
            </a:r>
          </a:p>
          <a:p>
            <a:pPr marL="117475" indent="-117475">
              <a:lnSpc>
                <a:spcPts val="745"/>
              </a:lnSpc>
              <a:spcAft>
                <a:spcPts val="100"/>
              </a:spcAft>
              <a:buFont typeface="Monaco" pitchFamily="2" charset="77"/>
              <a:buChar char="⎻"/>
            </a:pPr>
            <a:r>
              <a:rPr lang="en-US" sz="650" dirty="0">
                <a:solidFill>
                  <a:srgbClr val="000000"/>
                </a:solidFill>
                <a:latin typeface="IBM Plex Sans" panose="020B0503050203000203" pitchFamily="34" charset="0"/>
                <a:ea typeface="Times New Roman" panose="02020603050405020304" pitchFamily="18" charset="0"/>
                <a:cs typeface="Arial" panose="020B0604020202020204" pitchFamily="34" charset="0"/>
              </a:rPr>
              <a:t>Are you comfortable that you have the right level of insights in place to ensure your SOC is connecting all relevant security information?  Given the volume of security alerts and skill shortage, how do you prioritize your time/resources?  A</a:t>
            </a:r>
            <a:r>
              <a:rPr lang="en-US" sz="65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rPr>
              <a:t>re you doing too much manually?</a:t>
            </a:r>
          </a:p>
          <a:p>
            <a:pPr>
              <a:lnSpc>
                <a:spcPts val="745"/>
              </a:lnSpc>
              <a:spcAft>
                <a:spcPts val="100"/>
              </a:spcAft>
            </a:pPr>
            <a:endParaRPr lang="en-US" sz="900" dirty="0">
              <a:solidFill>
                <a:srgbClr val="000000"/>
              </a:solidFill>
              <a:latin typeface="IBM Plex Sans" panose="020B0503050203000203" pitchFamily="34" charset="0"/>
            </a:endParaRPr>
          </a:p>
          <a:p>
            <a:pPr>
              <a:lnSpc>
                <a:spcPts val="745"/>
              </a:lnSpc>
              <a:spcAft>
                <a:spcPts val="100"/>
              </a:spcAft>
            </a:pPr>
            <a:r>
              <a:rPr lang="en-US" sz="900" b="1" dirty="0">
                <a:solidFill>
                  <a:srgbClr val="0432FF"/>
                </a:solidFill>
                <a:latin typeface="IBM Plex Sans" panose="020B0503050203000203" pitchFamily="34" charset="0"/>
              </a:rPr>
              <a:t>Getting Started</a:t>
            </a:r>
          </a:p>
          <a:p>
            <a:pPr>
              <a:lnSpc>
                <a:spcPts val="745"/>
              </a:lnSpc>
              <a:spcAft>
                <a:spcPts val="100"/>
              </a:spcAft>
            </a:pPr>
            <a:endParaRPr lang="en-US" sz="900" b="1" dirty="0">
              <a:solidFill>
                <a:srgbClr val="0432FF"/>
              </a:solidFill>
              <a:latin typeface="IBM Plex Sans" panose="020B0503050203000203" pitchFamily="34" charset="0"/>
            </a:endParaRPr>
          </a:p>
          <a:p>
            <a:pPr>
              <a:lnSpc>
                <a:spcPts val="745"/>
              </a:lnSpc>
              <a:spcAft>
                <a:spcPts val="100"/>
              </a:spcAft>
            </a:pPr>
            <a:r>
              <a:rPr lang="en-US" sz="700" dirty="0">
                <a:solidFill>
                  <a:srgbClr val="000000"/>
                </a:solidFill>
                <a:latin typeface="IBM Plex Sans" panose="020B0503050203000203" pitchFamily="34" charset="0"/>
                <a:hlinkClick r:id="rId2"/>
              </a:rPr>
              <a:t>Email Template</a:t>
            </a:r>
            <a:endParaRPr lang="en-US" sz="700" dirty="0">
              <a:solidFill>
                <a:srgbClr val="000000"/>
              </a:solidFill>
              <a:latin typeface="IBM Plex Sans" panose="020B0503050203000203" pitchFamily="34" charset="0"/>
            </a:endParaRPr>
          </a:p>
          <a:p>
            <a:pPr>
              <a:lnSpc>
                <a:spcPts val="745"/>
              </a:lnSpc>
              <a:spcAft>
                <a:spcPts val="100"/>
              </a:spcAft>
            </a:pPr>
            <a:endParaRPr lang="en-US" sz="700" dirty="0">
              <a:solidFill>
                <a:srgbClr val="000000"/>
              </a:solidFill>
              <a:latin typeface="IBM Plex Sans" panose="020B0503050203000203" pitchFamily="34" charset="0"/>
            </a:endParaRPr>
          </a:p>
          <a:p>
            <a:pPr>
              <a:lnSpc>
                <a:spcPts val="745"/>
              </a:lnSpc>
              <a:spcAft>
                <a:spcPts val="100"/>
              </a:spcAft>
            </a:pPr>
            <a:r>
              <a:rPr lang="en-US" sz="700" dirty="0">
                <a:solidFill>
                  <a:srgbClr val="000000"/>
                </a:solidFill>
                <a:latin typeface="IBM Plex Sans" panose="020B0503050203000203" pitchFamily="34" charset="0"/>
                <a:hlinkClick r:id="rId3"/>
              </a:rPr>
              <a:t>IBM QRadar Launch Pad</a:t>
            </a:r>
            <a:endParaRPr lang="en-US" sz="700" dirty="0">
              <a:solidFill>
                <a:srgbClr val="000000"/>
              </a:solidFill>
              <a:latin typeface="IBM Plex Sans" panose="020B0503050203000203" pitchFamily="34" charset="0"/>
            </a:endParaRPr>
          </a:p>
          <a:p>
            <a:pPr>
              <a:lnSpc>
                <a:spcPts val="745"/>
              </a:lnSpc>
              <a:spcAft>
                <a:spcPts val="100"/>
              </a:spcAft>
            </a:pPr>
            <a:endParaRPr lang="en-US" sz="700" dirty="0">
              <a:solidFill>
                <a:srgbClr val="000000"/>
              </a:solidFill>
              <a:latin typeface="IBM Plex Sans" panose="020B0503050203000203" pitchFamily="34" charset="0"/>
            </a:endParaRPr>
          </a:p>
          <a:p>
            <a:pPr>
              <a:lnSpc>
                <a:spcPts val="745"/>
              </a:lnSpc>
              <a:spcAft>
                <a:spcPts val="100"/>
              </a:spcAft>
            </a:pPr>
            <a:r>
              <a:rPr lang="en-US" sz="700" dirty="0">
                <a:solidFill>
                  <a:srgbClr val="000000"/>
                </a:solidFill>
                <a:latin typeface="IBM Plex Sans" panose="020B0503050203000203" pitchFamily="34" charset="0"/>
                <a:hlinkClick r:id="rId4"/>
              </a:rPr>
              <a:t>Cloud Pak for Security Landing Page</a:t>
            </a:r>
            <a:endParaRPr lang="en-US" sz="700" dirty="0">
              <a:solidFill>
                <a:srgbClr val="000000"/>
              </a:solidFill>
              <a:latin typeface="IBM Plex Sans" panose="020B0503050203000203" pitchFamily="34" charset="0"/>
            </a:endParaRPr>
          </a:p>
          <a:p>
            <a:pPr>
              <a:lnSpc>
                <a:spcPts val="745"/>
              </a:lnSpc>
              <a:spcAft>
                <a:spcPts val="100"/>
              </a:spcAft>
            </a:pPr>
            <a:endParaRPr lang="en-US" sz="700" dirty="0">
              <a:solidFill>
                <a:srgbClr val="000000"/>
              </a:solidFill>
              <a:latin typeface="IBM Plex Sans" panose="020B0503050203000203" pitchFamily="34" charset="0"/>
            </a:endParaRPr>
          </a:p>
          <a:p>
            <a:pPr>
              <a:spcAft>
                <a:spcPts val="100"/>
              </a:spcAft>
            </a:pPr>
            <a:endParaRPr lang="en-US" sz="700" b="1" dirty="0">
              <a:solidFill>
                <a:srgbClr val="0432FF"/>
              </a:solidFill>
              <a:latin typeface="IBM Plex Sans" panose="020B0503050203000203" pitchFamily="34" charset="0"/>
            </a:endParaRPr>
          </a:p>
        </p:txBody>
      </p:sp>
      <p:sp>
        <p:nvSpPr>
          <p:cNvPr id="17" name="Title 6">
            <a:extLst>
              <a:ext uri="{FF2B5EF4-FFF2-40B4-BE49-F238E27FC236}">
                <a16:creationId xmlns:a16="http://schemas.microsoft.com/office/drawing/2014/main" id="{87C43525-AC81-9140-8654-6370492FCF4B}"/>
              </a:ext>
            </a:extLst>
          </p:cNvPr>
          <p:cNvSpPr txBox="1">
            <a:spLocks/>
          </p:cNvSpPr>
          <p:nvPr/>
        </p:nvSpPr>
        <p:spPr>
          <a:xfrm>
            <a:off x="167676" y="2972907"/>
            <a:ext cx="1950513" cy="19251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0" marR="0" indent="0" algn="l" defTabSz="914400" rtl="0" latinLnBrk="0">
              <a:lnSpc>
                <a:spcPct val="90000"/>
              </a:lnSpc>
              <a:spcBef>
                <a:spcPts val="0"/>
              </a:spcBef>
              <a:spcAft>
                <a:spcPts val="0"/>
              </a:spcAft>
              <a:buClrTx/>
              <a:buSzTx/>
              <a:buFontTx/>
              <a:buNone/>
              <a:tabLst/>
              <a:defRPr sz="1600" b="1" i="0" u="none" strike="noStrike" cap="none" spc="0" baseline="0">
                <a:ln>
                  <a:noFill/>
                </a:ln>
                <a:solidFill>
                  <a:srgbClr val="FFFFFF"/>
                </a:solidFill>
                <a:uFillTx/>
                <a:latin typeface="IBM Plex Sans"/>
                <a:ea typeface="IBM Plex Sans"/>
                <a:cs typeface="IBM Plex Sans"/>
                <a:sym typeface="IBM Plex Sans"/>
              </a:defRPr>
            </a:lvl1pPr>
            <a:lvl2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2pPr>
            <a:lvl3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3pPr>
            <a:lvl4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4pPr>
            <a:lvl5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5pPr>
            <a:lvl6pPr marL="0" marR="0" indent="362568"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6pPr>
            <a:lvl7pPr marL="0" marR="0" indent="725139"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7pPr>
            <a:lvl8pPr marL="0" marR="0" indent="108770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8pPr>
            <a:lvl9pPr marL="0" marR="0" indent="145027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9pPr>
          </a:lstStyle>
          <a:p>
            <a:pPr>
              <a:lnSpc>
                <a:spcPts val="1081"/>
              </a:lnSpc>
              <a:defRPr sz="1000">
                <a:latin typeface="IBM Plex Sans Medium"/>
                <a:ea typeface="IBM Plex Sans Medium"/>
                <a:cs typeface="IBM Plex Sans Medium"/>
                <a:sym typeface="IBM Plex Sans Medium"/>
              </a:defRPr>
            </a:pPr>
            <a:r>
              <a:rPr lang="en-US" sz="900" dirty="0">
                <a:latin typeface="IBM Plex Sans" panose="020B0503050203000203" pitchFamily="34" charset="0"/>
              </a:rPr>
              <a:t>Key Entry Points</a:t>
            </a:r>
            <a:br>
              <a:rPr lang="en-US" sz="900" dirty="0">
                <a:latin typeface="IBM Plex Sans" panose="020B0503050203000203" pitchFamily="34" charset="0"/>
              </a:rPr>
            </a:br>
            <a:endParaRPr lang="en-US" sz="900" dirty="0">
              <a:latin typeface="IBM Plex Sans" panose="020B0503050203000203" pitchFamily="34" charset="0"/>
            </a:endParaRPr>
          </a:p>
          <a:p>
            <a:pPr marL="177800" indent="-177800">
              <a:lnSpc>
                <a:spcPts val="1081"/>
              </a:lnSpc>
              <a:buClr>
                <a:srgbClr val="FFFFFF"/>
              </a:buClr>
              <a:buSzPct val="90000"/>
              <a:buAutoNum type="arabicPeriod"/>
              <a:defRPr sz="800"/>
            </a:pPr>
            <a:r>
              <a:rPr lang="en-US" sz="900" b="0" dirty="0">
                <a:latin typeface="IBM Plex Sans" panose="020B0503050203000203" pitchFamily="34" charset="0"/>
              </a:rPr>
              <a:t>New Logo  / Competitive</a:t>
            </a:r>
          </a:p>
          <a:p>
            <a:pPr marL="177800" indent="-177800">
              <a:lnSpc>
                <a:spcPts val="1081"/>
              </a:lnSpc>
              <a:buClr>
                <a:srgbClr val="FFFFFF"/>
              </a:buClr>
              <a:buSzPct val="90000"/>
              <a:buAutoNum type="arabicPeriod"/>
              <a:defRPr sz="800"/>
            </a:pPr>
            <a:r>
              <a:rPr lang="en-US" sz="900" b="0" dirty="0">
                <a:latin typeface="IBM Plex Sans" panose="020B0503050203000203" pitchFamily="34" charset="0"/>
              </a:rPr>
              <a:t>Resilient Prospecting</a:t>
            </a:r>
          </a:p>
          <a:p>
            <a:pPr marL="177800" indent="-177800">
              <a:lnSpc>
                <a:spcPts val="1081"/>
              </a:lnSpc>
              <a:buClr>
                <a:srgbClr val="FFFFFF"/>
              </a:buClr>
              <a:buSzPct val="90000"/>
              <a:buAutoNum type="arabicPeriod"/>
              <a:defRPr sz="800"/>
            </a:pPr>
            <a:r>
              <a:rPr lang="en-US" sz="900" b="0" dirty="0">
                <a:latin typeface="IBM Plex Sans" panose="020B0503050203000203" pitchFamily="34" charset="0"/>
              </a:rPr>
              <a:t>Service &amp; Support Renewal</a:t>
            </a:r>
            <a:r>
              <a:rPr lang="en-US" sz="900" b="0" dirty="0"/>
              <a:t>  </a:t>
            </a:r>
            <a:br>
              <a:rPr lang="en-US" sz="900" b="0" dirty="0"/>
            </a:br>
            <a:endParaRPr lang="en-US" sz="900" b="0" dirty="0"/>
          </a:p>
        </p:txBody>
      </p:sp>
      <p:sp>
        <p:nvSpPr>
          <p:cNvPr id="13" name="TextBox 32">
            <a:extLst>
              <a:ext uri="{FF2B5EF4-FFF2-40B4-BE49-F238E27FC236}">
                <a16:creationId xmlns:a16="http://schemas.microsoft.com/office/drawing/2014/main" id="{4955EEB1-958E-5F4B-8D1F-781654199C2E}"/>
              </a:ext>
            </a:extLst>
          </p:cNvPr>
          <p:cNvSpPr txBox="1"/>
          <p:nvPr/>
        </p:nvSpPr>
        <p:spPr>
          <a:xfrm>
            <a:off x="4806601" y="4988787"/>
            <a:ext cx="985542" cy="149977"/>
          </a:xfrm>
          <a:prstGeom prst="rect">
            <a:avLst/>
          </a:prstGeom>
          <a:ln w="12700">
            <a:miter lim="400000"/>
          </a:ln>
          <a:extLst>
            <a:ext uri="{C572A759-6A51-4108-AA02-DFA0A04FC94B}">
              <ma14:wrappingTextBoxFlag xmlns="" xmlns:ma14="http://schemas.microsoft.com/office/mac/drawingml/2011/main" val="1"/>
            </a:ext>
          </a:extLst>
        </p:spPr>
        <p:txBody>
          <a:bodyPr lIns="28575" tIns="28575" rIns="28575" bIns="28575">
            <a:spAutoFit/>
          </a:bodyPr>
          <a:lstStyle>
            <a:lvl1pPr>
              <a:lnSpc>
                <a:spcPct val="104999"/>
              </a:lnSpc>
              <a:spcBef>
                <a:spcPts val="600"/>
              </a:spcBef>
              <a:defRPr sz="600">
                <a:solidFill>
                  <a:srgbClr val="000000"/>
                </a:solidFill>
              </a:defRPr>
            </a:lvl1pPr>
          </a:lstStyle>
          <a:p>
            <a:r>
              <a:rPr dirty="0"/>
              <a:t>For I</a:t>
            </a:r>
            <a:r>
              <a:rPr lang="en-US" dirty="0"/>
              <a:t>BM and BP use ONLY</a:t>
            </a:r>
            <a:endParaRPr dirty="0"/>
          </a:p>
        </p:txBody>
      </p:sp>
    </p:spTree>
    <p:extLst>
      <p:ext uri="{BB962C8B-B14F-4D97-AF65-F5344CB8AC3E}">
        <p14:creationId xmlns:p14="http://schemas.microsoft.com/office/powerpoint/2010/main" val="377072412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Footer Placeholder 2"/>
          <p:cNvSpPr txBox="1"/>
          <p:nvPr/>
        </p:nvSpPr>
        <p:spPr>
          <a:xfrm>
            <a:off x="228599" y="4808190"/>
            <a:ext cx="1338200"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600">
                <a:latin typeface="IBM Plex Sans Light"/>
                <a:ea typeface="IBM Plex Sans Light"/>
                <a:cs typeface="IBM Plex Sans Light"/>
                <a:sym typeface="IBM Plex Sans Light"/>
              </a:defRPr>
            </a:lvl1pPr>
          </a:lstStyle>
          <a:p>
            <a:r>
              <a:t>IBM Security / © 2020 IBM Corporation</a:t>
            </a:r>
          </a:p>
        </p:txBody>
      </p:sp>
      <p:sp>
        <p:nvSpPr>
          <p:cNvPr id="451" name="Title 6"/>
          <p:cNvSpPr txBox="1">
            <a:spLocks noGrp="1"/>
          </p:cNvSpPr>
          <p:nvPr>
            <p:ph type="title"/>
          </p:nvPr>
        </p:nvSpPr>
        <p:spPr>
          <a:xfrm>
            <a:off x="154834" y="978583"/>
            <a:ext cx="1950513" cy="1925143"/>
          </a:xfrm>
          <a:prstGeom prst="rect">
            <a:avLst/>
          </a:prstGeom>
        </p:spPr>
        <p:txBody>
          <a:bodyPr lIns="0" tIns="0" rIns="0" bIns="0" anchor="t">
            <a:noAutofit/>
          </a:bodyPr>
          <a:lstStyle/>
          <a:p>
            <a:pPr defTabSz="749808">
              <a:lnSpc>
                <a:spcPct val="100000"/>
              </a:lnSpc>
              <a:defRPr sz="901"/>
            </a:pPr>
            <a:r>
              <a:rPr sz="900" dirty="0"/>
              <a:t>Challenge</a:t>
            </a:r>
            <a:br>
              <a:rPr lang="en-US" sz="900" dirty="0"/>
            </a:br>
            <a:br>
              <a:rPr lang="en-US" sz="900" b="0" dirty="0"/>
            </a:br>
            <a:r>
              <a:rPr lang="en-US" sz="900" b="0" dirty="0"/>
              <a:t>Advanced threats are more sophisticated and difficult to detect than ever.  They hide in everyday network traffic from applications, websites, e-mail, and file transfers.  Once in, malicious actors can move laterally undetected, collecting valuable data for exfiltration.  </a:t>
            </a:r>
            <a:br>
              <a:rPr lang="en-US" sz="900" b="0" dirty="0"/>
            </a:br>
            <a:r>
              <a:rPr lang="en-US" sz="900" b="0" dirty="0"/>
              <a:t>Isolated network analytic deployments do not provide sufficient depth, context and/or visibility to address todays security challenges.</a:t>
            </a:r>
            <a:br>
              <a:rPr lang="en-US" sz="900" b="0" dirty="0"/>
            </a:br>
            <a:endParaRPr lang="en-US" sz="900" b="0" dirty="0"/>
          </a:p>
        </p:txBody>
      </p:sp>
      <p:sp>
        <p:nvSpPr>
          <p:cNvPr id="454" name="Rectangle 1"/>
          <p:cNvSpPr txBox="1"/>
          <p:nvPr/>
        </p:nvSpPr>
        <p:spPr>
          <a:xfrm>
            <a:off x="97459" y="94938"/>
            <a:ext cx="2212794" cy="5078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500">
                <a:latin typeface="IBM Plex Sans Medium"/>
                <a:ea typeface="IBM Plex Sans Medium"/>
                <a:cs typeface="IBM Plex Sans Medium"/>
                <a:sym typeface="IBM Plex Sans Medium"/>
              </a:defRPr>
            </a:pPr>
            <a:r>
              <a:rPr b="1" dirty="0">
                <a:latin typeface="IBM Plex Sans Condensed" panose="020B0506050203000203" pitchFamily="34" charset="77"/>
              </a:rPr>
              <a:t>IBM</a:t>
            </a:r>
            <a:r>
              <a:rPr b="1" dirty="0">
                <a:latin typeface="IBM Plex Sans Condensed" panose="020B0506050203000203" pitchFamily="34" charset="77"/>
                <a:sym typeface="IBM Plex Sans"/>
              </a:rPr>
              <a:t> </a:t>
            </a:r>
            <a:r>
              <a:rPr dirty="0">
                <a:latin typeface="IBM Plex Sans Condensed" panose="020B0506050203000203" pitchFamily="34" charset="77"/>
                <a:ea typeface="IBM Plex Sans Light"/>
                <a:cs typeface="IBM Plex Sans Light"/>
                <a:sym typeface="IBM Plex Sans Light"/>
              </a:rPr>
              <a:t>Cloud Pak for </a:t>
            </a:r>
            <a:r>
              <a:rPr lang="en-US" dirty="0">
                <a:latin typeface="IBM Plex Sans Condensed" panose="020B0506050203000203" pitchFamily="34" charset="77"/>
                <a:ea typeface="IBM Plex Sans Light"/>
                <a:cs typeface="IBM Plex Sans Light"/>
                <a:sym typeface="IBM Plex Sans Light"/>
              </a:rPr>
              <a:t>Security</a:t>
            </a:r>
          </a:p>
          <a:p>
            <a:pPr>
              <a:defRPr sz="1500">
                <a:latin typeface="IBM Plex Sans Medium"/>
                <a:ea typeface="IBM Plex Sans Medium"/>
                <a:cs typeface="IBM Plex Sans Medium"/>
                <a:sym typeface="IBM Plex Sans Medium"/>
              </a:defRPr>
            </a:pPr>
            <a:r>
              <a:rPr lang="en-US" sz="1200" b="1" dirty="0">
                <a:latin typeface="IBM Plex Sans Light"/>
                <a:ea typeface="IBM Plex Sans Light"/>
                <a:cs typeface="IBM Plex Sans Light"/>
                <a:sym typeface="IBM Plex Sans Light"/>
              </a:rPr>
              <a:t>QRadar Flow Analytics</a:t>
            </a:r>
            <a:endParaRPr sz="1200" b="1" dirty="0">
              <a:latin typeface="IBM Plex Sans Light"/>
              <a:ea typeface="IBM Plex Sans Light"/>
              <a:cs typeface="IBM Plex Sans Light"/>
              <a:sym typeface="IBM Plex Sans Light"/>
            </a:endParaRPr>
          </a:p>
        </p:txBody>
      </p:sp>
      <p:sp>
        <p:nvSpPr>
          <p:cNvPr id="455" name="Straight Connector 9"/>
          <p:cNvSpPr/>
          <p:nvPr/>
        </p:nvSpPr>
        <p:spPr>
          <a:xfrm>
            <a:off x="228598" y="858634"/>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456" name="Straight Connector 17"/>
          <p:cNvSpPr/>
          <p:nvPr/>
        </p:nvSpPr>
        <p:spPr>
          <a:xfrm>
            <a:off x="228598" y="2972907"/>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3" name="TextBox 2">
            <a:extLst>
              <a:ext uri="{FF2B5EF4-FFF2-40B4-BE49-F238E27FC236}">
                <a16:creationId xmlns:a16="http://schemas.microsoft.com/office/drawing/2014/main" id="{C6372D20-CDF2-2A46-B9CA-B482FBB30E5B}"/>
              </a:ext>
            </a:extLst>
          </p:cNvPr>
          <p:cNvSpPr txBox="1"/>
          <p:nvPr/>
        </p:nvSpPr>
        <p:spPr>
          <a:xfrm>
            <a:off x="2398121" y="167374"/>
            <a:ext cx="2094353" cy="46987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spcAft>
                <a:spcPts val="100"/>
              </a:spcAft>
            </a:pPr>
            <a:r>
              <a:rPr lang="en-US" sz="900" b="1" dirty="0">
                <a:solidFill>
                  <a:srgbClr val="0432FF"/>
                </a:solidFill>
                <a:latin typeface="IBM Plex Sans" panose="020B0503050203000203" pitchFamily="34" charset="0"/>
              </a:rPr>
              <a:t>Target Audience</a:t>
            </a:r>
          </a:p>
          <a:p>
            <a:pPr>
              <a:spcAft>
                <a:spcPts val="100"/>
              </a:spcAft>
            </a:pPr>
            <a:endParaRPr lang="en-US" sz="700" b="1" dirty="0">
              <a:solidFill>
                <a:srgbClr val="0432FF"/>
              </a:solidFill>
              <a:latin typeface="IBM Plex Sans" panose="020B0503050203000203" pitchFamily="34" charset="0"/>
            </a:endParaRP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$100M+ revenue; 500+ employees </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Energy &amp; utilities; federal governments; manufacturing; higher education; financial services; retail; Managed Security Providers; Cloud Service Providers</a:t>
            </a:r>
            <a:br>
              <a:rPr lang="en-US" sz="700" dirty="0">
                <a:solidFill>
                  <a:srgbClr val="000000"/>
                </a:solidFill>
                <a:latin typeface="IBM Plex Sans" panose="020B0503050203000203" pitchFamily="34" charset="0"/>
              </a:rPr>
            </a:br>
            <a:endParaRPr lang="en-US" sz="900" dirty="0">
              <a:solidFill>
                <a:srgbClr val="000000"/>
              </a:solidFill>
              <a:latin typeface="IBM Plex Sans" panose="020B0503050203000203" pitchFamily="34" charset="0"/>
            </a:endParaRPr>
          </a:p>
          <a:p>
            <a:pPr>
              <a:spcAft>
                <a:spcPts val="100"/>
              </a:spcAft>
            </a:pPr>
            <a:r>
              <a:rPr lang="en-US" sz="900" b="1" dirty="0">
                <a:solidFill>
                  <a:srgbClr val="0432FF"/>
                </a:solidFill>
                <a:latin typeface="IBM Plex Sans" panose="020B0503050203000203" pitchFamily="34" charset="0"/>
              </a:rPr>
              <a:t>Target Departments</a:t>
            </a:r>
          </a:p>
          <a:p>
            <a:pPr>
              <a:spcAft>
                <a:spcPts val="100"/>
              </a:spcAft>
            </a:pPr>
            <a:endParaRPr lang="en-US" sz="700" b="1" dirty="0">
              <a:solidFill>
                <a:srgbClr val="0432FF"/>
              </a:solidFill>
              <a:latin typeface="IBM Plex Sans" panose="020B0503050203000203" pitchFamily="34" charset="0"/>
            </a:endParaRP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Network security; network; security; IT operations; risk management, compliance &amp; policy</a:t>
            </a:r>
            <a:br>
              <a:rPr lang="en-US" sz="700" dirty="0">
                <a:solidFill>
                  <a:srgbClr val="000000"/>
                </a:solidFill>
                <a:latin typeface="IBM Plex Sans" panose="020B0503050203000203" pitchFamily="34" charset="0"/>
              </a:rPr>
            </a:br>
            <a:endParaRPr lang="en-US" sz="700" dirty="0">
              <a:solidFill>
                <a:srgbClr val="000000"/>
              </a:solidFill>
              <a:latin typeface="IBM Plex Sans" panose="020B0503050203000203" pitchFamily="34" charset="0"/>
            </a:endParaRPr>
          </a:p>
          <a:p>
            <a:pPr>
              <a:spcAft>
                <a:spcPts val="100"/>
              </a:spcAft>
            </a:pPr>
            <a:r>
              <a:rPr lang="en-US" sz="900" b="1" dirty="0">
                <a:solidFill>
                  <a:srgbClr val="0432FF"/>
                </a:solidFill>
                <a:latin typeface="IBM Plex Sans" panose="020B0503050203000203" pitchFamily="34" charset="0"/>
              </a:rPr>
              <a:t>Pain Points</a:t>
            </a:r>
          </a:p>
          <a:p>
            <a:pPr>
              <a:spcAft>
                <a:spcPts val="100"/>
              </a:spcAft>
            </a:pPr>
            <a:endParaRPr lang="en-US" sz="700" b="1" dirty="0">
              <a:solidFill>
                <a:srgbClr val="0432FF"/>
              </a:solidFill>
              <a:latin typeface="IBM Plex Sans" panose="020B0503050203000203" pitchFamily="34" charset="0"/>
            </a:endParaRPr>
          </a:p>
          <a:p>
            <a:pPr marL="114300" indent="-114300">
              <a:buFont typeface="Monaco" pitchFamily="2" charset="77"/>
              <a:buChar char="⎻"/>
            </a:pPr>
            <a:r>
              <a:rPr lang="en-US" sz="700" dirty="0">
                <a:solidFill>
                  <a:srgbClr val="000000"/>
                </a:solidFill>
              </a:rPr>
              <a:t>Lack of real time visibly into potentially malicious behaviors using information available from logs and events.</a:t>
            </a:r>
          </a:p>
          <a:p>
            <a:pPr marL="114300" indent="-114300">
              <a:buFont typeface="Monaco" pitchFamily="2" charset="77"/>
              <a:buChar char="⎻"/>
            </a:pPr>
            <a:r>
              <a:rPr lang="en-US" sz="700" dirty="0">
                <a:solidFill>
                  <a:srgbClr val="000000"/>
                </a:solidFill>
                <a:ea typeface="ＭＳ Ｐゴシック"/>
                <a:cs typeface="IBM Plex Arabic"/>
              </a:rPr>
              <a:t>Concerned over lack of consistent and reliable visibility into communications in/and out of key segments of the infrastructure, including cloud.</a:t>
            </a:r>
          </a:p>
          <a:p>
            <a:pPr marL="114300" indent="-114300">
              <a:buFont typeface="Monaco" pitchFamily="2" charset="77"/>
              <a:buChar char="⎻"/>
            </a:pPr>
            <a:r>
              <a:rPr lang="en-US" sz="700" dirty="0">
                <a:solidFill>
                  <a:srgbClr val="000000"/>
                </a:solidFill>
                <a:ea typeface="ＭＳ Ｐゴシック"/>
                <a:cs typeface="IBM Plex Arabic"/>
              </a:rPr>
              <a:t>Frustrated by inability to carry out quick investigations answering simple questions like:</a:t>
            </a:r>
            <a:br>
              <a:rPr lang="en-US" sz="700" dirty="0">
                <a:solidFill>
                  <a:srgbClr val="000000"/>
                </a:solidFill>
                <a:ea typeface="ＭＳ Ｐゴシック"/>
                <a:cs typeface="IBM Plex Arabic"/>
              </a:rPr>
            </a:br>
            <a:r>
              <a:rPr lang="en-US" sz="700" dirty="0">
                <a:solidFill>
                  <a:srgbClr val="000000"/>
                </a:solidFill>
                <a:ea typeface="ＭＳ Ｐゴシック"/>
                <a:cs typeface="IBM Plex Arabic"/>
              </a:rPr>
              <a:t>“ Who did the host talk to? “</a:t>
            </a:r>
            <a:br>
              <a:rPr lang="en-US" sz="700" dirty="0">
                <a:solidFill>
                  <a:srgbClr val="000000"/>
                </a:solidFill>
                <a:ea typeface="ＭＳ Ｐゴシック"/>
                <a:cs typeface="IBM Plex Arabic"/>
              </a:rPr>
            </a:br>
            <a:r>
              <a:rPr lang="en-US" sz="700" dirty="0">
                <a:solidFill>
                  <a:srgbClr val="000000"/>
                </a:solidFill>
                <a:ea typeface="ＭＳ Ｐゴシック"/>
                <a:cs typeface="IBM Plex Arabic"/>
              </a:rPr>
              <a:t>“ How much data was transferred? “</a:t>
            </a:r>
            <a:br>
              <a:rPr lang="en-US" sz="700" dirty="0">
                <a:solidFill>
                  <a:srgbClr val="000000"/>
                </a:solidFill>
                <a:ea typeface="ＭＳ Ｐゴシック"/>
                <a:cs typeface="IBM Plex Arabic"/>
              </a:rPr>
            </a:br>
            <a:r>
              <a:rPr lang="en-US" sz="700" dirty="0">
                <a:solidFill>
                  <a:srgbClr val="000000"/>
                </a:solidFill>
                <a:ea typeface="ＭＳ Ｐゴシック"/>
                <a:cs typeface="IBM Plex Arabic"/>
              </a:rPr>
              <a:t>“ What type of data was transferred? “</a:t>
            </a:r>
            <a:br>
              <a:rPr lang="en-US" sz="700" dirty="0">
                <a:solidFill>
                  <a:srgbClr val="000000"/>
                </a:solidFill>
                <a:ea typeface="ＭＳ Ｐゴシック"/>
                <a:cs typeface="IBM Plex Arabic"/>
              </a:rPr>
            </a:br>
            <a:r>
              <a:rPr lang="en-US" sz="700" dirty="0">
                <a:solidFill>
                  <a:srgbClr val="000000"/>
                </a:solidFill>
                <a:ea typeface="ＭＳ Ｐゴシック"/>
                <a:cs typeface="IBM Plex Arabic"/>
              </a:rPr>
              <a:t>“ What applications were used? “</a:t>
            </a:r>
          </a:p>
          <a:p>
            <a:pPr marL="114300" indent="-114300">
              <a:buFont typeface="Monaco" pitchFamily="2" charset="77"/>
              <a:buChar char="⎻"/>
            </a:pPr>
            <a:r>
              <a:rPr lang="en-US" sz="700" dirty="0">
                <a:solidFill>
                  <a:srgbClr val="000000"/>
                </a:solidFill>
                <a:ea typeface="ＭＳ Ｐゴシック"/>
                <a:cs typeface="IBM Plex Arabic"/>
              </a:rPr>
              <a:t>Concerned about detection of threats due to  gaps in log monitoring and missing network anomalies.</a:t>
            </a:r>
            <a:br>
              <a:rPr lang="en-US" sz="700" dirty="0">
                <a:solidFill>
                  <a:srgbClr val="000000"/>
                </a:solidFill>
                <a:latin typeface="IBM Plex Sans" panose="020B0503050203000203" pitchFamily="34" charset="0"/>
              </a:rPr>
            </a:br>
            <a:endParaRPr lang="en-US" sz="700" dirty="0">
              <a:solidFill>
                <a:srgbClr val="000000"/>
              </a:solidFill>
              <a:latin typeface="IBM Plex Sans" panose="020B0503050203000203" pitchFamily="34" charset="0"/>
            </a:endParaRPr>
          </a:p>
          <a:p>
            <a:pPr>
              <a:spcAft>
                <a:spcPts val="100"/>
              </a:spcAft>
            </a:pPr>
            <a:r>
              <a:rPr lang="en-US" sz="900" b="1" dirty="0">
                <a:solidFill>
                  <a:srgbClr val="0432FF"/>
                </a:solidFill>
                <a:latin typeface="IBM Plex Sans" panose="020B0503050203000203" pitchFamily="34" charset="0"/>
              </a:rPr>
              <a:t>Competitive Differentiators</a:t>
            </a:r>
          </a:p>
          <a:p>
            <a:endParaRPr lang="en-US" sz="700" dirty="0">
              <a:solidFill>
                <a:srgbClr val="000000"/>
              </a:solidFill>
              <a:latin typeface="IBM Plex Sans" panose="020B0503050203000203" pitchFamily="34" charset="0"/>
            </a:endParaRPr>
          </a:p>
          <a:p>
            <a:pPr marL="117475" indent="-117475">
              <a:buFont typeface="Monaco" pitchFamily="2" charset="77"/>
              <a:buChar char="⎻"/>
            </a:pPr>
            <a:r>
              <a:rPr lang="en-US" sz="700" dirty="0">
                <a:solidFill>
                  <a:srgbClr val="000000"/>
                </a:solidFill>
                <a:latin typeface="IBM Plex Sans" panose="020B0503050203000203" pitchFamily="34" charset="0"/>
              </a:rPr>
              <a:t>Real-Time deep packet inspection (vs after the fact packet capture search during incident investigation)</a:t>
            </a:r>
          </a:p>
          <a:p>
            <a:pPr marL="117475" indent="-117475">
              <a:buFont typeface="Monaco" pitchFamily="2" charset="77"/>
              <a:buChar char="⎻"/>
            </a:pPr>
            <a:r>
              <a:rPr lang="en-US" sz="700" dirty="0">
                <a:solidFill>
                  <a:srgbClr val="000000"/>
                </a:solidFill>
                <a:latin typeface="IBM Plex Sans" panose="020B0503050203000203" pitchFamily="34" charset="0"/>
              </a:rPr>
              <a:t>Full Packet Capture (vs Flow conversion to Syslog)</a:t>
            </a:r>
            <a:endParaRPr lang="en-US" sz="700" dirty="0">
              <a:solidFill>
                <a:srgbClr val="000000"/>
              </a:solidFill>
            </a:endParaRPr>
          </a:p>
          <a:p>
            <a:pPr marL="117475" indent="-117475">
              <a:buFont typeface="Monaco" pitchFamily="2" charset="77"/>
              <a:buChar char="⎻"/>
            </a:pPr>
            <a:r>
              <a:rPr lang="en-US" sz="700" dirty="0">
                <a:solidFill>
                  <a:srgbClr val="000000"/>
                </a:solidFill>
              </a:rPr>
              <a:t>Seamless integration, correlation and analytics with QRadar SIEM, UBA and Advisor w/Watson</a:t>
            </a:r>
          </a:p>
        </p:txBody>
      </p:sp>
      <p:sp>
        <p:nvSpPr>
          <p:cNvPr id="14" name="TextBox 13">
            <a:extLst>
              <a:ext uri="{FF2B5EF4-FFF2-40B4-BE49-F238E27FC236}">
                <a16:creationId xmlns:a16="http://schemas.microsoft.com/office/drawing/2014/main" id="{65902E1A-2B8C-B746-B2A5-186AB86D2A42}"/>
              </a:ext>
            </a:extLst>
          </p:cNvPr>
          <p:cNvSpPr txBox="1"/>
          <p:nvPr/>
        </p:nvSpPr>
        <p:spPr>
          <a:xfrm>
            <a:off x="4621105" y="192547"/>
            <a:ext cx="2120450" cy="40113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spcAft>
                <a:spcPts val="100"/>
              </a:spcAft>
            </a:pPr>
            <a:r>
              <a:rPr lang="en-US" sz="900" b="1" dirty="0">
                <a:solidFill>
                  <a:srgbClr val="0432FF"/>
                </a:solidFill>
                <a:latin typeface="IBM Plex Sans" panose="020B0503050203000203" pitchFamily="34" charset="0"/>
              </a:rPr>
              <a:t>Value Proposition</a:t>
            </a:r>
          </a:p>
          <a:p>
            <a:pPr>
              <a:spcAft>
                <a:spcPts val="100"/>
              </a:spcAft>
            </a:pPr>
            <a:endParaRPr lang="en-US" sz="700" dirty="0">
              <a:solidFill>
                <a:srgbClr val="0432FF"/>
              </a:solidFill>
            </a:endParaRPr>
          </a:p>
          <a:p>
            <a:pPr marL="115888" indent="-115888">
              <a:spcAft>
                <a:spcPts val="100"/>
              </a:spcAft>
              <a:buFont typeface="Monaco" pitchFamily="2" charset="77"/>
              <a:buChar char="⎻"/>
            </a:pPr>
            <a:r>
              <a:rPr lang="en-US" sz="700" dirty="0">
                <a:solidFill>
                  <a:srgbClr val="000000"/>
                </a:solidFill>
              </a:rPr>
              <a:t>Addresses blind spots and gaps in log data to reveal previously hidden threats and malicious behavior, both on-premise and in the cloud.</a:t>
            </a:r>
          </a:p>
          <a:p>
            <a:pPr marL="115888" indent="-115888">
              <a:spcAft>
                <a:spcPts val="100"/>
              </a:spcAft>
              <a:buFont typeface="Monaco" pitchFamily="2" charset="77"/>
              <a:buChar char="⎻"/>
            </a:pPr>
            <a:r>
              <a:rPr lang="en-US" sz="700" dirty="0">
                <a:solidFill>
                  <a:srgbClr val="000000"/>
                </a:solidFill>
              </a:rPr>
              <a:t>Classifies applications and protocols such as email, HTTP, DNS, database and 1000s+ of other protocols and applications.</a:t>
            </a:r>
          </a:p>
          <a:p>
            <a:pPr marL="115888" indent="-115888">
              <a:spcAft>
                <a:spcPts val="100"/>
              </a:spcAft>
              <a:buFont typeface="Monaco" pitchFamily="2" charset="77"/>
              <a:buChar char="⎻"/>
            </a:pPr>
            <a:r>
              <a:rPr lang="en-US" sz="700" dirty="0">
                <a:solidFill>
                  <a:srgbClr val="000000"/>
                </a:solidFill>
              </a:rPr>
              <a:t>Records application activities, captures artifacts, and identifies assets, applications and users participating in network communications.</a:t>
            </a:r>
          </a:p>
          <a:p>
            <a:pPr marL="115888" indent="-115888">
              <a:spcAft>
                <a:spcPts val="100"/>
              </a:spcAft>
              <a:buFont typeface="Monaco" pitchFamily="2" charset="77"/>
              <a:buChar char="⎻"/>
            </a:pPr>
            <a:r>
              <a:rPr lang="en-US" sz="700" dirty="0">
                <a:solidFill>
                  <a:srgbClr val="000000"/>
                </a:solidFill>
              </a:rPr>
              <a:t>Applies Layer 7 content analysis for advanced security insights.</a:t>
            </a:r>
          </a:p>
          <a:p>
            <a:pPr marL="115888" indent="-115888">
              <a:spcAft>
                <a:spcPts val="100"/>
              </a:spcAft>
              <a:buFont typeface="Monaco" pitchFamily="2" charset="77"/>
              <a:buChar char="⎻"/>
            </a:pPr>
            <a:r>
              <a:rPr lang="en-US" sz="700" dirty="0">
                <a:solidFill>
                  <a:srgbClr val="000000"/>
                </a:solidFill>
              </a:rPr>
              <a:t>Adds extended network and file metadata to IBM QRadar SIEM.</a:t>
            </a:r>
          </a:p>
          <a:p>
            <a:pPr marL="115888" indent="-115888">
              <a:spcAft>
                <a:spcPts val="100"/>
              </a:spcAft>
              <a:buFont typeface="Monaco" pitchFamily="2" charset="77"/>
              <a:buChar char="⎻"/>
            </a:pPr>
            <a:r>
              <a:rPr lang="en-US" sz="700" dirty="0">
                <a:solidFill>
                  <a:srgbClr val="000000"/>
                </a:solidFill>
              </a:rPr>
              <a:t>Discovers new devices as they connect to the network and continuously profile assets based on attributes and behavior to uncover threats, compromised devices and shadow IT.</a:t>
            </a:r>
          </a:p>
          <a:p>
            <a:pPr marL="115888" indent="-115888">
              <a:spcAft>
                <a:spcPts val="100"/>
              </a:spcAft>
              <a:buFont typeface="Monaco" pitchFamily="2" charset="77"/>
              <a:buChar char="⎻"/>
            </a:pPr>
            <a:r>
              <a:rPr lang="en-US" sz="700" dirty="0">
                <a:solidFill>
                  <a:srgbClr val="000000"/>
                </a:solidFill>
              </a:rPr>
              <a:t>Better manage the security budget with a predictable pricing model that includes unlimited Flows per Minute.</a:t>
            </a:r>
          </a:p>
          <a:p>
            <a:pPr>
              <a:spcAft>
                <a:spcPts val="100"/>
              </a:spcAft>
            </a:pPr>
            <a:endParaRPr lang="en-US" sz="900" b="1" dirty="0">
              <a:solidFill>
                <a:srgbClr val="000000"/>
              </a:solidFill>
              <a:latin typeface="IBM Plex Sans" panose="020B0503050203000203" pitchFamily="34" charset="0"/>
            </a:endParaRPr>
          </a:p>
          <a:p>
            <a:pPr>
              <a:spcAft>
                <a:spcPts val="100"/>
              </a:spcAft>
            </a:pPr>
            <a:r>
              <a:rPr lang="en-US" sz="900" b="1" dirty="0">
                <a:solidFill>
                  <a:srgbClr val="0432FF"/>
                </a:solidFill>
                <a:latin typeface="IBM Plex Sans" panose="020B0503050203000203" pitchFamily="34" charset="0"/>
              </a:rPr>
              <a:t>Key Personas &amp; Responsibilities</a:t>
            </a:r>
          </a:p>
          <a:p>
            <a:pPr>
              <a:spcAft>
                <a:spcPts val="100"/>
              </a:spcAft>
            </a:pPr>
            <a:endParaRPr lang="en-US" sz="700" dirty="0">
              <a:solidFill>
                <a:srgbClr val="0432FF"/>
              </a:solidFill>
              <a:latin typeface="IBM Plex Sans" panose="020B0503050203000203" pitchFamily="34" charset="0"/>
            </a:endParaRP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Chief Information Officer (CIO)</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Chief Security Officer (CSO)</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Chief Information Security Officer (CISO) and Chief Technology Officer (CTO)</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Chief Data Officer (CDO)</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Chief Risk Officer (CR)</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Incident Response Manager</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VP Threat Intel</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Security Analyst/Architect</a:t>
            </a:r>
          </a:p>
        </p:txBody>
      </p:sp>
      <p:sp>
        <p:nvSpPr>
          <p:cNvPr id="15" name="TextBox 14">
            <a:extLst>
              <a:ext uri="{FF2B5EF4-FFF2-40B4-BE49-F238E27FC236}">
                <a16:creationId xmlns:a16="http://schemas.microsoft.com/office/drawing/2014/main" id="{E569002B-B391-0349-A39E-F8DB4C2E9D82}"/>
              </a:ext>
            </a:extLst>
          </p:cNvPr>
          <p:cNvSpPr txBox="1"/>
          <p:nvPr/>
        </p:nvSpPr>
        <p:spPr>
          <a:xfrm>
            <a:off x="7031678" y="167374"/>
            <a:ext cx="1883724" cy="43499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spcAft>
                <a:spcPts val="100"/>
              </a:spcAft>
            </a:pPr>
            <a:r>
              <a:rPr lang="en-US" sz="900" b="1" dirty="0">
                <a:solidFill>
                  <a:srgbClr val="0432FF"/>
                </a:solidFill>
                <a:latin typeface="IBM Plex Sans" panose="020B0503050203000203" pitchFamily="34" charset="0"/>
              </a:rPr>
              <a:t>Key Use Cases</a:t>
            </a:r>
          </a:p>
          <a:p>
            <a:pPr>
              <a:spcAft>
                <a:spcPts val="100"/>
              </a:spcAft>
            </a:pPr>
            <a:endParaRPr lang="en-US" sz="700" b="1" dirty="0">
              <a:solidFill>
                <a:srgbClr val="000000"/>
              </a:solidFill>
              <a:latin typeface="IBM Plex Sans" panose="020B0503050203000203" pitchFamily="34" charset="0"/>
            </a:endParaRPr>
          </a:p>
          <a:p>
            <a:pPr marL="115888" indent="-115888">
              <a:spcAft>
                <a:spcPts val="100"/>
              </a:spcAft>
              <a:buFont typeface="Monaco" pitchFamily="2" charset="77"/>
              <a:buChar char="⎻"/>
            </a:pPr>
            <a:r>
              <a:rPr lang="en-US" sz="700" dirty="0">
                <a:solidFill>
                  <a:srgbClr val="000000"/>
                </a:solidFill>
              </a:rPr>
              <a:t>Network Threat Analytics (NTA) and Network Threat Detection and Response (NDR)</a:t>
            </a:r>
          </a:p>
          <a:p>
            <a:pPr marL="115888" indent="-115888">
              <a:spcAft>
                <a:spcPts val="100"/>
              </a:spcAft>
              <a:buFont typeface="Monaco" pitchFamily="2" charset="77"/>
              <a:buChar char="⎻"/>
            </a:pPr>
            <a:r>
              <a:rPr lang="en-US" sz="700" dirty="0">
                <a:solidFill>
                  <a:srgbClr val="000000"/>
                </a:solidFill>
              </a:rPr>
              <a:t>DNS Analytics</a:t>
            </a:r>
          </a:p>
          <a:p>
            <a:pPr marL="115888" indent="-115888">
              <a:spcAft>
                <a:spcPts val="100"/>
              </a:spcAft>
              <a:buFont typeface="Monaco" pitchFamily="2" charset="77"/>
              <a:buChar char="⎻"/>
            </a:pPr>
            <a:r>
              <a:rPr lang="en-US" sz="700" dirty="0">
                <a:solidFill>
                  <a:srgbClr val="000000"/>
                </a:solidFill>
              </a:rPr>
              <a:t>Phishing Attacks</a:t>
            </a:r>
          </a:p>
          <a:p>
            <a:pPr marL="115888" indent="-115888">
              <a:spcAft>
                <a:spcPts val="100"/>
              </a:spcAft>
              <a:buFont typeface="Monaco" pitchFamily="2" charset="77"/>
              <a:buChar char="⎻"/>
            </a:pPr>
            <a:r>
              <a:rPr lang="en-US" sz="700" dirty="0">
                <a:solidFill>
                  <a:srgbClr val="000000"/>
                </a:solidFill>
              </a:rPr>
              <a:t>Advanced and Persistent Threats;  Identify Patient 0</a:t>
            </a:r>
          </a:p>
          <a:p>
            <a:pPr marL="115888" indent="-115888">
              <a:spcAft>
                <a:spcPts val="100"/>
              </a:spcAft>
              <a:buFont typeface="Monaco" pitchFamily="2" charset="77"/>
              <a:buChar char="⎻"/>
            </a:pPr>
            <a:r>
              <a:rPr lang="en-US" sz="700" dirty="0">
                <a:solidFill>
                  <a:srgbClr val="000000"/>
                </a:solidFill>
              </a:rPr>
              <a:t>Insider Threats; Lateral Movement, Data Exfiltration, Malware Intrusion</a:t>
            </a:r>
          </a:p>
          <a:p>
            <a:pPr marL="115888" indent="-115888">
              <a:spcAft>
                <a:spcPts val="100"/>
              </a:spcAft>
              <a:buFont typeface="Monaco" pitchFamily="2" charset="77"/>
              <a:buChar char="⎻"/>
            </a:pPr>
            <a:r>
              <a:rPr lang="en-US" sz="700" dirty="0">
                <a:solidFill>
                  <a:srgbClr val="000000"/>
                </a:solidFill>
              </a:rPr>
              <a:t>Incident Investigation</a:t>
            </a:r>
          </a:p>
          <a:p>
            <a:pPr marL="115888" indent="-115888">
              <a:spcAft>
                <a:spcPts val="100"/>
              </a:spcAft>
              <a:buFont typeface="Monaco" pitchFamily="2" charset="77"/>
              <a:buChar char="⎻"/>
            </a:pPr>
            <a:r>
              <a:rPr lang="en-US" sz="700" dirty="0">
                <a:solidFill>
                  <a:srgbClr val="000000"/>
                </a:solidFill>
              </a:rPr>
              <a:t>Network and Process Monitoring</a:t>
            </a:r>
          </a:p>
          <a:p>
            <a:pPr marL="117475" indent="-117475">
              <a:buFont typeface="Monaco" pitchFamily="2" charset="77"/>
              <a:buChar char="⎻"/>
            </a:pPr>
            <a:endParaRPr lang="en-US" sz="700" b="1" dirty="0">
              <a:solidFill>
                <a:srgbClr val="0432FF"/>
              </a:solidFill>
              <a:latin typeface="IBM Plex Sans" panose="020B0503050203000203" pitchFamily="34" charset="0"/>
            </a:endParaRPr>
          </a:p>
          <a:p>
            <a:pPr>
              <a:spcAft>
                <a:spcPts val="100"/>
              </a:spcAft>
            </a:pPr>
            <a:r>
              <a:rPr lang="en-US" sz="900" b="1" dirty="0">
                <a:solidFill>
                  <a:srgbClr val="0432FF"/>
                </a:solidFill>
                <a:latin typeface="IBM Plex Sans" panose="020B0503050203000203" pitchFamily="34" charset="0"/>
              </a:rPr>
              <a:t>Initial Prospecting Questions</a:t>
            </a:r>
          </a:p>
          <a:p>
            <a:pPr>
              <a:spcAft>
                <a:spcPts val="100"/>
              </a:spcAft>
            </a:pPr>
            <a:endParaRPr lang="en-US" sz="700" b="1" dirty="0">
              <a:solidFill>
                <a:srgbClr val="000000"/>
              </a:solidFill>
              <a:latin typeface="IBM Plex Sans" panose="020B0503050203000203" pitchFamily="34" charset="0"/>
            </a:endParaRPr>
          </a:p>
          <a:p>
            <a:pPr marL="117475" indent="-117475">
              <a:spcAft>
                <a:spcPts val="100"/>
              </a:spcAft>
              <a:buFont typeface="Monaco" pitchFamily="2" charset="77"/>
              <a:buChar char="⎻"/>
            </a:pPr>
            <a:r>
              <a:rPr lang="en-US" sz="700" dirty="0">
                <a:solidFill>
                  <a:srgbClr val="000000"/>
                </a:solidFill>
                <a:latin typeface="IBM Plex Sans" panose="020B0503050203000203" pitchFamily="34" charset="0"/>
                <a:ea typeface="Times New Roman" panose="02020603050405020304" pitchFamily="18" charset="0"/>
                <a:cs typeface="Arial" panose="020B0604020202020204" pitchFamily="34" charset="0"/>
              </a:rPr>
              <a:t>Can you describe how you retrace a security incident today?</a:t>
            </a:r>
          </a:p>
          <a:p>
            <a:pPr marL="117475" indent="-117475">
              <a:spcAft>
                <a:spcPts val="100"/>
              </a:spcAft>
              <a:buFont typeface="Monaco" pitchFamily="2" charset="77"/>
              <a:buChar char="⎻"/>
            </a:pPr>
            <a:r>
              <a:rPr lang="en-US" sz="700" dirty="0">
                <a:solidFill>
                  <a:srgbClr val="000000"/>
                </a:solidFill>
                <a:latin typeface="IBM Plex Sans" panose="020B0503050203000203" pitchFamily="34" charset="0"/>
                <a:ea typeface="Times New Roman" panose="02020603050405020304" pitchFamily="18" charset="0"/>
                <a:cs typeface="Arial" panose="020B0604020202020204" pitchFamily="34" charset="0"/>
              </a:rPr>
              <a:t>Do you spend significant time understanding timelines, relationships, data linkages, etc. </a:t>
            </a:r>
          </a:p>
          <a:p>
            <a:pPr marL="117475" indent="-117475">
              <a:spcAft>
                <a:spcPts val="100"/>
              </a:spcAft>
              <a:buFont typeface="Monaco" pitchFamily="2" charset="77"/>
              <a:buChar char="⎻"/>
            </a:pPr>
            <a:r>
              <a:rPr lang="en-US" sz="700" dirty="0">
                <a:solidFill>
                  <a:srgbClr val="000000"/>
                </a:solidFill>
                <a:latin typeface="IBM Plex Sans" panose="020B0503050203000203" pitchFamily="34" charset="0"/>
                <a:ea typeface="Times New Roman" panose="02020603050405020304" pitchFamily="18" charset="0"/>
                <a:cs typeface="Arial" panose="020B0604020202020204" pitchFamily="34" charset="0"/>
              </a:rPr>
              <a:t>How do you detect threats as they move across your infrastructure and cloud services ?</a:t>
            </a:r>
          </a:p>
          <a:p>
            <a:pPr marL="117475" indent="-117475">
              <a:spcAft>
                <a:spcPts val="100"/>
              </a:spcAft>
              <a:buFont typeface="Monaco" pitchFamily="2" charset="77"/>
              <a:buChar char="⎻"/>
            </a:pPr>
            <a:r>
              <a:rPr lang="en-US" sz="700" dirty="0">
                <a:solidFill>
                  <a:srgbClr val="000000"/>
                </a:solidFill>
                <a:latin typeface="IBM Plex Sans" panose="020B0503050203000203" pitchFamily="34" charset="0"/>
                <a:ea typeface="Times New Roman" panose="02020603050405020304" pitchFamily="18" charset="0"/>
                <a:cs typeface="Arial" panose="020B0604020202020204" pitchFamily="34" charset="0"/>
              </a:rPr>
              <a:t>Would you be interested in drastically cutting down your “mean time-to-know” ?</a:t>
            </a:r>
            <a:endParaRPr lang="en-US" sz="700" dirty="0">
              <a:solidFill>
                <a:srgbClr val="000000"/>
              </a:solidFill>
              <a:latin typeface="IBM Plex Sans" panose="020B0503050203000203" pitchFamily="34" charset="0"/>
              <a:ea typeface="Times New Roman" panose="02020603050405020304" pitchFamily="18" charset="0"/>
              <a:cs typeface="Times New Roman" panose="02020603050405020304" pitchFamily="18" charset="0"/>
            </a:endParaRPr>
          </a:p>
          <a:p>
            <a:pPr>
              <a:spcAft>
                <a:spcPts val="100"/>
              </a:spcAft>
            </a:pPr>
            <a:endParaRPr lang="en-US" sz="1000" dirty="0">
              <a:solidFill>
                <a:srgbClr val="000000"/>
              </a:solidFill>
              <a:latin typeface="IBM Plex Sans" panose="020B0503050203000203" pitchFamily="34" charset="0"/>
            </a:endParaRPr>
          </a:p>
          <a:p>
            <a:pPr>
              <a:spcAft>
                <a:spcPts val="100"/>
              </a:spcAft>
            </a:pPr>
            <a:r>
              <a:rPr lang="en-US" sz="900" b="1" dirty="0">
                <a:solidFill>
                  <a:srgbClr val="0432FF"/>
                </a:solidFill>
                <a:latin typeface="IBM Plex Sans" panose="020B0503050203000203" pitchFamily="34" charset="0"/>
              </a:rPr>
              <a:t>Getting Started</a:t>
            </a:r>
          </a:p>
          <a:p>
            <a:pPr>
              <a:spcAft>
                <a:spcPts val="100"/>
              </a:spcAft>
            </a:pPr>
            <a:endParaRPr lang="en-US" sz="700" b="1" dirty="0">
              <a:solidFill>
                <a:srgbClr val="0432FF"/>
              </a:solidFill>
              <a:latin typeface="IBM Plex Sans" panose="020B0503050203000203" pitchFamily="34" charset="0"/>
            </a:endParaRPr>
          </a:p>
          <a:p>
            <a:pPr>
              <a:spcAft>
                <a:spcPts val="100"/>
              </a:spcAft>
            </a:pPr>
            <a:r>
              <a:rPr lang="en-US" sz="700" dirty="0">
                <a:solidFill>
                  <a:srgbClr val="000000"/>
                </a:solidFill>
                <a:latin typeface="IBM Plex Sans" panose="020B0503050203000203" pitchFamily="34" charset="0"/>
                <a:hlinkClick r:id="rId2"/>
              </a:rPr>
              <a:t>Email Template</a:t>
            </a:r>
            <a:endParaRPr lang="en-US" sz="700" dirty="0">
              <a:solidFill>
                <a:srgbClr val="000000"/>
              </a:solidFill>
              <a:latin typeface="IBM Plex Sans" panose="020B0503050203000203" pitchFamily="34" charset="0"/>
            </a:endParaRPr>
          </a:p>
          <a:p>
            <a:pPr>
              <a:spcAft>
                <a:spcPts val="100"/>
              </a:spcAft>
            </a:pPr>
            <a:endParaRPr lang="en-US" sz="700" dirty="0">
              <a:solidFill>
                <a:srgbClr val="000000"/>
              </a:solidFill>
              <a:latin typeface="IBM Plex Sans" panose="020B0503050203000203" pitchFamily="34" charset="0"/>
            </a:endParaRPr>
          </a:p>
          <a:p>
            <a:pPr>
              <a:spcAft>
                <a:spcPts val="100"/>
              </a:spcAft>
            </a:pPr>
            <a:r>
              <a:rPr lang="en-US" sz="700" dirty="0">
                <a:solidFill>
                  <a:srgbClr val="000000"/>
                </a:solidFill>
                <a:latin typeface="IBM Plex Sans" panose="020B0503050203000203" pitchFamily="34" charset="0"/>
                <a:hlinkClick r:id="rId3"/>
              </a:rPr>
              <a:t>IBM QRadar Launch Pad</a:t>
            </a:r>
            <a:endParaRPr lang="en-US" sz="700" dirty="0">
              <a:solidFill>
                <a:srgbClr val="000000"/>
              </a:solidFill>
              <a:latin typeface="IBM Plex Sans" panose="020B0503050203000203" pitchFamily="34" charset="0"/>
            </a:endParaRPr>
          </a:p>
          <a:p>
            <a:pPr>
              <a:spcAft>
                <a:spcPts val="100"/>
              </a:spcAft>
            </a:pPr>
            <a:endParaRPr lang="en-US" sz="700" dirty="0">
              <a:solidFill>
                <a:srgbClr val="000000"/>
              </a:solidFill>
              <a:latin typeface="IBM Plex Sans" panose="020B0503050203000203" pitchFamily="34" charset="0"/>
            </a:endParaRPr>
          </a:p>
          <a:p>
            <a:pPr>
              <a:spcAft>
                <a:spcPts val="100"/>
              </a:spcAft>
            </a:pPr>
            <a:r>
              <a:rPr lang="en-US" sz="700" dirty="0">
                <a:solidFill>
                  <a:srgbClr val="000000"/>
                </a:solidFill>
                <a:latin typeface="IBM Plex Sans" panose="020B0503050203000203" pitchFamily="34" charset="0"/>
                <a:hlinkClick r:id="rId4"/>
              </a:rPr>
              <a:t>Cloud Pak for Security Landing Page</a:t>
            </a:r>
            <a:endParaRPr lang="en-US" sz="700" dirty="0">
              <a:solidFill>
                <a:srgbClr val="000000"/>
              </a:solidFill>
              <a:latin typeface="IBM Plex Sans" panose="020B0503050203000203" pitchFamily="34" charset="0"/>
            </a:endParaRPr>
          </a:p>
          <a:p>
            <a:pPr>
              <a:spcAft>
                <a:spcPts val="100"/>
              </a:spcAft>
            </a:pPr>
            <a:endParaRPr lang="en-US" sz="900" b="1" dirty="0">
              <a:solidFill>
                <a:srgbClr val="000000"/>
              </a:solidFill>
              <a:latin typeface="IBM Plex Sans" panose="020B0503050203000203" pitchFamily="34" charset="0"/>
            </a:endParaRPr>
          </a:p>
        </p:txBody>
      </p:sp>
      <p:sp>
        <p:nvSpPr>
          <p:cNvPr id="17" name="Title 6">
            <a:extLst>
              <a:ext uri="{FF2B5EF4-FFF2-40B4-BE49-F238E27FC236}">
                <a16:creationId xmlns:a16="http://schemas.microsoft.com/office/drawing/2014/main" id="{87C43525-AC81-9140-8654-6370492FCF4B}"/>
              </a:ext>
            </a:extLst>
          </p:cNvPr>
          <p:cNvSpPr txBox="1">
            <a:spLocks/>
          </p:cNvSpPr>
          <p:nvPr/>
        </p:nvSpPr>
        <p:spPr>
          <a:xfrm>
            <a:off x="167676" y="3093963"/>
            <a:ext cx="1950513" cy="119201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0" marR="0" indent="0" algn="l" defTabSz="914400" rtl="0" latinLnBrk="0">
              <a:lnSpc>
                <a:spcPct val="90000"/>
              </a:lnSpc>
              <a:spcBef>
                <a:spcPts val="0"/>
              </a:spcBef>
              <a:spcAft>
                <a:spcPts val="0"/>
              </a:spcAft>
              <a:buClrTx/>
              <a:buSzTx/>
              <a:buFontTx/>
              <a:buNone/>
              <a:tabLst/>
              <a:defRPr sz="1600" b="1" i="0" u="none" strike="noStrike" cap="none" spc="0" baseline="0">
                <a:ln>
                  <a:noFill/>
                </a:ln>
                <a:solidFill>
                  <a:srgbClr val="FFFFFF"/>
                </a:solidFill>
                <a:uFillTx/>
                <a:latin typeface="IBM Plex Sans"/>
                <a:ea typeface="IBM Plex Sans"/>
                <a:cs typeface="IBM Plex Sans"/>
                <a:sym typeface="IBM Plex Sans"/>
              </a:defRPr>
            </a:lvl1pPr>
            <a:lvl2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2pPr>
            <a:lvl3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3pPr>
            <a:lvl4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4pPr>
            <a:lvl5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5pPr>
            <a:lvl6pPr marL="0" marR="0" indent="362568"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6pPr>
            <a:lvl7pPr marL="0" marR="0" indent="725139"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7pPr>
            <a:lvl8pPr marL="0" marR="0" indent="108770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8pPr>
            <a:lvl9pPr marL="0" marR="0" indent="145027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9pPr>
          </a:lstStyle>
          <a:p>
            <a:pPr>
              <a:lnSpc>
                <a:spcPct val="100000"/>
              </a:lnSpc>
              <a:defRPr sz="1000">
                <a:latin typeface="IBM Plex Sans Medium"/>
                <a:ea typeface="IBM Plex Sans Medium"/>
                <a:cs typeface="IBM Plex Sans Medium"/>
                <a:sym typeface="IBM Plex Sans Medium"/>
              </a:defRPr>
            </a:pPr>
            <a:r>
              <a:rPr lang="en-US" sz="900" dirty="0">
                <a:latin typeface="IBM Plex Sans" panose="020B0503050203000203" pitchFamily="34" charset="0"/>
              </a:rPr>
              <a:t>Key Entry Points</a:t>
            </a:r>
            <a:br>
              <a:rPr lang="en-US" sz="900" dirty="0">
                <a:latin typeface="IBM Plex Sans" panose="020B0503050203000203" pitchFamily="34" charset="0"/>
              </a:rPr>
            </a:br>
            <a:endParaRPr lang="en-US" sz="900" dirty="0">
              <a:latin typeface="IBM Plex Sans" panose="020B0503050203000203" pitchFamily="34" charset="0"/>
            </a:endParaRPr>
          </a:p>
          <a:p>
            <a:pPr marL="177800" indent="-177800">
              <a:lnSpc>
                <a:spcPct val="100000"/>
              </a:lnSpc>
              <a:buClr>
                <a:srgbClr val="FFFFFF"/>
              </a:buClr>
              <a:buSzPct val="90000"/>
              <a:buAutoNum type="arabicPeriod"/>
              <a:defRPr sz="800"/>
            </a:pPr>
            <a:r>
              <a:rPr lang="en-US" sz="900" b="0" dirty="0" err="1">
                <a:latin typeface="IBM Plex Sans" panose="020B0503050203000203" pitchFamily="34" charset="0"/>
              </a:rPr>
              <a:t>QFlow</a:t>
            </a:r>
            <a:r>
              <a:rPr lang="en-US" sz="900" b="0" dirty="0">
                <a:latin typeface="IBM Plex Sans" panose="020B0503050203000203" pitchFamily="34" charset="0"/>
              </a:rPr>
              <a:t> to QNI Migration</a:t>
            </a:r>
          </a:p>
          <a:p>
            <a:pPr marL="177800" indent="-177800">
              <a:lnSpc>
                <a:spcPct val="100000"/>
              </a:lnSpc>
              <a:buClr>
                <a:srgbClr val="FFFFFF"/>
              </a:buClr>
              <a:buSzPct val="90000"/>
              <a:buAutoNum type="arabicPeriod"/>
              <a:defRPr sz="800"/>
            </a:pPr>
            <a:r>
              <a:rPr lang="en-US" sz="900" b="0" dirty="0">
                <a:latin typeface="IBM Plex Sans" panose="020B0503050203000203" pitchFamily="34" charset="0"/>
              </a:rPr>
              <a:t>EPS Upgrade</a:t>
            </a:r>
          </a:p>
          <a:p>
            <a:pPr marL="177800" indent="-177800">
              <a:lnSpc>
                <a:spcPct val="100000"/>
              </a:lnSpc>
              <a:buClr>
                <a:srgbClr val="FFFFFF"/>
              </a:buClr>
              <a:buSzPct val="90000"/>
              <a:buAutoNum type="arabicPeriod"/>
              <a:defRPr sz="800"/>
            </a:pPr>
            <a:r>
              <a:rPr lang="en-US" sz="900" b="0" dirty="0">
                <a:latin typeface="IBM Plex Sans" panose="020B0503050203000203" pitchFamily="34" charset="0"/>
              </a:rPr>
              <a:t>Service &amp; Support Renewal</a:t>
            </a:r>
          </a:p>
          <a:p>
            <a:pPr marL="228600" indent="-228600">
              <a:lnSpc>
                <a:spcPct val="100000"/>
              </a:lnSpc>
              <a:buClr>
                <a:srgbClr val="FFFFFF"/>
              </a:buClr>
              <a:buSzPct val="90000"/>
              <a:buAutoNum type="arabicPeriod"/>
              <a:defRPr sz="800"/>
            </a:pPr>
            <a:endParaRPr lang="en-US" sz="900" b="0" dirty="0">
              <a:latin typeface="IBM Plex Sans" panose="020B0503050203000203" pitchFamily="34" charset="0"/>
            </a:endParaRPr>
          </a:p>
        </p:txBody>
      </p:sp>
      <p:sp>
        <p:nvSpPr>
          <p:cNvPr id="13" name="TextBox 32">
            <a:extLst>
              <a:ext uri="{FF2B5EF4-FFF2-40B4-BE49-F238E27FC236}">
                <a16:creationId xmlns:a16="http://schemas.microsoft.com/office/drawing/2014/main" id="{E7F43C29-0933-5A46-9375-FA0009EBB267}"/>
              </a:ext>
            </a:extLst>
          </p:cNvPr>
          <p:cNvSpPr txBox="1"/>
          <p:nvPr/>
        </p:nvSpPr>
        <p:spPr>
          <a:xfrm>
            <a:off x="4806601" y="4960506"/>
            <a:ext cx="985542" cy="149977"/>
          </a:xfrm>
          <a:prstGeom prst="rect">
            <a:avLst/>
          </a:prstGeom>
          <a:ln w="12700">
            <a:miter lim="400000"/>
          </a:ln>
          <a:extLst>
            <a:ext uri="{C572A759-6A51-4108-AA02-DFA0A04FC94B}">
              <ma14:wrappingTextBoxFlag xmlns="" xmlns:ma14="http://schemas.microsoft.com/office/mac/drawingml/2011/main" val="1"/>
            </a:ext>
          </a:extLst>
        </p:spPr>
        <p:txBody>
          <a:bodyPr lIns="28575" tIns="28575" rIns="28575" bIns="28575">
            <a:spAutoFit/>
          </a:bodyPr>
          <a:lstStyle>
            <a:lvl1pPr>
              <a:lnSpc>
                <a:spcPct val="104999"/>
              </a:lnSpc>
              <a:spcBef>
                <a:spcPts val="600"/>
              </a:spcBef>
              <a:defRPr sz="600">
                <a:solidFill>
                  <a:srgbClr val="000000"/>
                </a:solidFill>
              </a:defRPr>
            </a:lvl1pPr>
          </a:lstStyle>
          <a:p>
            <a:r>
              <a:rPr dirty="0"/>
              <a:t>For I</a:t>
            </a:r>
            <a:r>
              <a:rPr lang="en-US" dirty="0"/>
              <a:t>BM and BP use ONLY</a:t>
            </a:r>
            <a:endParaRPr dirty="0"/>
          </a:p>
        </p:txBody>
      </p:sp>
    </p:spTree>
    <p:extLst>
      <p:ext uri="{BB962C8B-B14F-4D97-AF65-F5344CB8AC3E}">
        <p14:creationId xmlns:p14="http://schemas.microsoft.com/office/powerpoint/2010/main" val="35064504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Footer Placeholder 2"/>
          <p:cNvSpPr txBox="1"/>
          <p:nvPr/>
        </p:nvSpPr>
        <p:spPr>
          <a:xfrm>
            <a:off x="228599" y="4808190"/>
            <a:ext cx="1338200"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600">
                <a:latin typeface="IBM Plex Sans Light"/>
                <a:ea typeface="IBM Plex Sans Light"/>
                <a:cs typeface="IBM Plex Sans Light"/>
                <a:sym typeface="IBM Plex Sans Light"/>
              </a:defRPr>
            </a:lvl1pPr>
          </a:lstStyle>
          <a:p>
            <a:r>
              <a:t>IBM Security / © 2020 IBM Corporation</a:t>
            </a:r>
          </a:p>
        </p:txBody>
      </p:sp>
      <p:sp>
        <p:nvSpPr>
          <p:cNvPr id="451" name="Title 6"/>
          <p:cNvSpPr txBox="1">
            <a:spLocks noGrp="1"/>
          </p:cNvSpPr>
          <p:nvPr>
            <p:ph type="title"/>
          </p:nvPr>
        </p:nvSpPr>
        <p:spPr>
          <a:xfrm>
            <a:off x="154834" y="978583"/>
            <a:ext cx="1950513" cy="1925143"/>
          </a:xfrm>
          <a:prstGeom prst="rect">
            <a:avLst/>
          </a:prstGeom>
        </p:spPr>
        <p:txBody>
          <a:bodyPr lIns="0" tIns="0" rIns="0" bIns="0" anchor="t">
            <a:noAutofit/>
          </a:bodyPr>
          <a:lstStyle/>
          <a:p>
            <a:pPr defTabSz="749808">
              <a:lnSpc>
                <a:spcPct val="100000"/>
              </a:lnSpc>
              <a:defRPr sz="901"/>
            </a:pPr>
            <a:r>
              <a:rPr sz="900" dirty="0"/>
              <a:t>Challenge</a:t>
            </a:r>
            <a:br>
              <a:rPr lang="en-US" sz="900" dirty="0"/>
            </a:br>
            <a:br>
              <a:rPr lang="en-US" sz="900" b="0" dirty="0"/>
            </a:br>
            <a:r>
              <a:rPr lang="en-US" sz="900" b="0" dirty="0"/>
              <a:t>Security incidents can involve many different internal systems, security tools and endpoints, as well as cloud services. This complexity can reduce the efficiency of the incident response team.</a:t>
            </a:r>
            <a:br>
              <a:rPr lang="en-US" sz="900" b="0" dirty="0"/>
            </a:br>
            <a:br>
              <a:rPr lang="en-US" sz="900" b="0" dirty="0"/>
            </a:br>
            <a:r>
              <a:rPr lang="en-US" sz="900" b="0" dirty="0"/>
              <a:t>Hundreds of different global regulations require organizations to report data privacy breaches quickly — as little as 72 hours for GDPR. Failure to comply accurately can result in costly fines.</a:t>
            </a:r>
            <a:br>
              <a:rPr lang="en-US" sz="900" b="0" dirty="0"/>
            </a:br>
            <a:endParaRPr lang="en-US" sz="900" b="0" dirty="0"/>
          </a:p>
        </p:txBody>
      </p:sp>
      <p:sp>
        <p:nvSpPr>
          <p:cNvPr id="454" name="Rectangle 1"/>
          <p:cNvSpPr txBox="1"/>
          <p:nvPr/>
        </p:nvSpPr>
        <p:spPr>
          <a:xfrm>
            <a:off x="97459" y="94938"/>
            <a:ext cx="2212794" cy="5078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500">
                <a:latin typeface="IBM Plex Sans Medium"/>
                <a:ea typeface="IBM Plex Sans Medium"/>
                <a:cs typeface="IBM Plex Sans Medium"/>
                <a:sym typeface="IBM Plex Sans Medium"/>
              </a:defRPr>
            </a:pPr>
            <a:r>
              <a:rPr b="1" dirty="0">
                <a:latin typeface="IBM Plex Sans Condensed" panose="020B0506050203000203" pitchFamily="34" charset="77"/>
              </a:rPr>
              <a:t>IBM</a:t>
            </a:r>
            <a:r>
              <a:rPr b="1" dirty="0">
                <a:latin typeface="IBM Plex Sans Condensed" panose="020B0506050203000203" pitchFamily="34" charset="77"/>
                <a:sym typeface="IBM Plex Sans"/>
              </a:rPr>
              <a:t> </a:t>
            </a:r>
            <a:r>
              <a:rPr dirty="0">
                <a:latin typeface="IBM Plex Sans Condensed" panose="020B0506050203000203" pitchFamily="34" charset="77"/>
                <a:ea typeface="IBM Plex Sans Light"/>
                <a:cs typeface="IBM Plex Sans Light"/>
                <a:sym typeface="IBM Plex Sans Light"/>
              </a:rPr>
              <a:t>Cloud Pak for </a:t>
            </a:r>
            <a:r>
              <a:rPr lang="en-US" dirty="0">
                <a:latin typeface="IBM Plex Sans Condensed" panose="020B0506050203000203" pitchFamily="34" charset="77"/>
                <a:ea typeface="IBM Plex Sans Light"/>
                <a:cs typeface="IBM Plex Sans Light"/>
                <a:sym typeface="IBM Plex Sans Light"/>
              </a:rPr>
              <a:t>Security</a:t>
            </a:r>
          </a:p>
          <a:p>
            <a:pPr>
              <a:defRPr sz="1500">
                <a:latin typeface="IBM Plex Sans Medium"/>
                <a:ea typeface="IBM Plex Sans Medium"/>
                <a:cs typeface="IBM Plex Sans Medium"/>
                <a:sym typeface="IBM Plex Sans Medium"/>
              </a:defRPr>
            </a:pPr>
            <a:r>
              <a:rPr lang="en-US" sz="1200" b="1" dirty="0">
                <a:latin typeface="IBM Plex Sans Light"/>
                <a:ea typeface="IBM Plex Sans Light"/>
                <a:cs typeface="IBM Plex Sans Light"/>
                <a:sym typeface="IBM Plex Sans Light"/>
              </a:rPr>
              <a:t>SOAR</a:t>
            </a:r>
            <a:endParaRPr sz="1200" b="1" dirty="0">
              <a:latin typeface="IBM Plex Sans Light"/>
              <a:ea typeface="IBM Plex Sans Light"/>
              <a:cs typeface="IBM Plex Sans Light"/>
              <a:sym typeface="IBM Plex Sans Light"/>
            </a:endParaRPr>
          </a:p>
        </p:txBody>
      </p:sp>
      <p:sp>
        <p:nvSpPr>
          <p:cNvPr id="455" name="Straight Connector 9"/>
          <p:cNvSpPr/>
          <p:nvPr/>
        </p:nvSpPr>
        <p:spPr>
          <a:xfrm>
            <a:off x="228598" y="858634"/>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456" name="Straight Connector 17"/>
          <p:cNvSpPr/>
          <p:nvPr/>
        </p:nvSpPr>
        <p:spPr>
          <a:xfrm>
            <a:off x="167676" y="3135246"/>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3" name="TextBox 2">
            <a:extLst>
              <a:ext uri="{FF2B5EF4-FFF2-40B4-BE49-F238E27FC236}">
                <a16:creationId xmlns:a16="http://schemas.microsoft.com/office/drawing/2014/main" id="{C6372D20-CDF2-2A46-B9CA-B482FBB30E5B}"/>
              </a:ext>
            </a:extLst>
          </p:cNvPr>
          <p:cNvSpPr txBox="1"/>
          <p:nvPr/>
        </p:nvSpPr>
        <p:spPr>
          <a:xfrm>
            <a:off x="2371176" y="198616"/>
            <a:ext cx="2145980" cy="47628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45"/>
              </a:lnSpc>
              <a:spcAft>
                <a:spcPts val="100"/>
              </a:spcAft>
            </a:pPr>
            <a:r>
              <a:rPr lang="en-US" sz="900" b="1" dirty="0">
                <a:solidFill>
                  <a:srgbClr val="0432FF"/>
                </a:solidFill>
                <a:latin typeface="IBM Plex Sans" panose="020B0503050203000203" pitchFamily="34" charset="0"/>
              </a:rPr>
              <a:t>Target Audience</a:t>
            </a:r>
            <a:endParaRPr lang="en-US" sz="900" dirty="0">
              <a:solidFill>
                <a:srgbClr val="000000"/>
              </a:solidFill>
              <a:latin typeface="IBM Plex Sans" panose="020B0503050203000203" pitchFamily="34" charset="0"/>
            </a:endParaRPr>
          </a:p>
          <a:p>
            <a:pPr marL="115570" indent="-115570">
              <a:lnSpc>
                <a:spcPts val="745"/>
              </a:lnSpc>
              <a:spcAft>
                <a:spcPts val="100"/>
              </a:spcAft>
              <a:buFont typeface="Monaco" pitchFamily="2" charset="77"/>
              <a:buChar char="⎻"/>
            </a:pPr>
            <a:endParaRPr lang="en-US" sz="700" dirty="0">
              <a:solidFill>
                <a:srgbClr val="000000"/>
              </a:solidFill>
            </a:endParaRPr>
          </a:p>
          <a:p>
            <a:pPr marL="115570" indent="-115570">
              <a:lnSpc>
                <a:spcPts val="745"/>
              </a:lnSpc>
              <a:spcAft>
                <a:spcPts val="100"/>
              </a:spcAft>
              <a:buFont typeface="Monaco" pitchFamily="2" charset="77"/>
              <a:buChar char="⎻"/>
            </a:pPr>
            <a:r>
              <a:rPr lang="en-US" sz="700" dirty="0">
                <a:solidFill>
                  <a:srgbClr val="000000"/>
                </a:solidFill>
              </a:rPr>
              <a:t>$100M+ revenue; 500+ employees </a:t>
            </a:r>
            <a:endParaRPr lang="en-US" sz="700" dirty="0"/>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Energy &amp; utilities; federal governments; manufacturing; higher education; financial services; retail; Managed Security Providers; Cloud Service Providers </a:t>
            </a:r>
          </a:p>
          <a:p>
            <a:pPr marL="115888" indent="-115888">
              <a:lnSpc>
                <a:spcPts val="745"/>
              </a:lnSpc>
              <a:spcAft>
                <a:spcPts val="100"/>
              </a:spcAft>
              <a:buFont typeface="Monaco" pitchFamily="2" charset="77"/>
              <a:buChar char="⎻"/>
            </a:pPr>
            <a:endParaRPr lang="en-US" sz="700" dirty="0">
              <a:solidFill>
                <a:srgbClr val="000000"/>
              </a:solidFill>
              <a:latin typeface="IBM Plex Sans" panose="020B0503050203000203" pitchFamily="34" charset="0"/>
            </a:endParaRPr>
          </a:p>
          <a:p>
            <a:pPr>
              <a:lnSpc>
                <a:spcPts val="745"/>
              </a:lnSpc>
              <a:spcAft>
                <a:spcPts val="100"/>
              </a:spcAft>
            </a:pPr>
            <a:r>
              <a:rPr lang="en-US" sz="900" b="1" dirty="0">
                <a:solidFill>
                  <a:srgbClr val="0432FF"/>
                </a:solidFill>
                <a:latin typeface="IBM Plex Sans" panose="020B0503050203000203" pitchFamily="34" charset="0"/>
              </a:rPr>
              <a:t>Target Departments</a:t>
            </a:r>
            <a:endParaRPr lang="en-US" sz="900" dirty="0">
              <a:solidFill>
                <a:srgbClr val="000000"/>
              </a:solidFill>
              <a:latin typeface="IBM Plex Sans" panose="020B0503050203000203" pitchFamily="34" charset="0"/>
            </a:endParaRPr>
          </a:p>
          <a:p>
            <a:pPr marL="115570" indent="-115570">
              <a:lnSpc>
                <a:spcPts val="745"/>
              </a:lnSpc>
              <a:spcAft>
                <a:spcPts val="100"/>
              </a:spcAft>
              <a:buFont typeface="Monaco" pitchFamily="2" charset="77"/>
              <a:buChar char="⎻"/>
            </a:pPr>
            <a:endParaRPr lang="en-US" sz="700" dirty="0">
              <a:solidFill>
                <a:srgbClr val="000000"/>
              </a:solidFill>
            </a:endParaRPr>
          </a:p>
          <a:p>
            <a:pPr marL="115570" indent="-115570">
              <a:lnSpc>
                <a:spcPts val="745"/>
              </a:lnSpc>
              <a:spcAft>
                <a:spcPts val="100"/>
              </a:spcAft>
              <a:buFont typeface="Monaco" pitchFamily="2" charset="77"/>
              <a:buChar char="⎻"/>
            </a:pPr>
            <a:r>
              <a:rPr lang="en-US" sz="700" dirty="0">
                <a:solidFill>
                  <a:srgbClr val="000000"/>
                </a:solidFill>
              </a:rPr>
              <a:t>Security; IT operations; risk management, compliance &amp; policy</a:t>
            </a:r>
            <a:br>
              <a:rPr lang="en-US" sz="700" dirty="0">
                <a:latin typeface="IBM Plex Sans" panose="020B0503050203000203" pitchFamily="34" charset="0"/>
              </a:rPr>
            </a:br>
            <a:endParaRPr lang="en-US" sz="700" dirty="0">
              <a:solidFill>
                <a:srgbClr val="000000"/>
              </a:solidFill>
              <a:latin typeface="IBM Plex Sans" panose="020B0503050203000203" pitchFamily="34" charset="0"/>
            </a:endParaRPr>
          </a:p>
          <a:p>
            <a:pPr>
              <a:lnSpc>
                <a:spcPts val="745"/>
              </a:lnSpc>
              <a:spcAft>
                <a:spcPts val="100"/>
              </a:spcAft>
            </a:pPr>
            <a:r>
              <a:rPr lang="en-US" sz="900" b="1" dirty="0">
                <a:solidFill>
                  <a:srgbClr val="0432FF"/>
                </a:solidFill>
              </a:rPr>
              <a:t>Pain Points</a:t>
            </a:r>
            <a:endParaRPr lang="en-US" sz="900" dirty="0">
              <a:solidFill>
                <a:srgbClr val="000000"/>
              </a:solidFill>
            </a:endParaRPr>
          </a:p>
          <a:p>
            <a:pPr marL="117475" indent="-117475">
              <a:lnSpc>
                <a:spcPts val="745"/>
              </a:lnSpc>
              <a:buFont typeface="Monaco" pitchFamily="2" charset="77"/>
              <a:buChar char="⎻"/>
            </a:pPr>
            <a:endParaRPr lang="en-US" sz="700" dirty="0">
              <a:solidFill>
                <a:srgbClr val="000000"/>
              </a:solidFill>
            </a:endParaRPr>
          </a:p>
          <a:p>
            <a:pPr marL="117475" indent="-117475">
              <a:lnSpc>
                <a:spcPts val="745"/>
              </a:lnSpc>
              <a:buFont typeface="Monaco" pitchFamily="2" charset="77"/>
              <a:buChar char="⎻"/>
            </a:pPr>
            <a:r>
              <a:rPr lang="en-US" sz="700" dirty="0">
                <a:solidFill>
                  <a:srgbClr val="000000"/>
                </a:solidFill>
              </a:rPr>
              <a:t>Incident response activities are too manual, slow and inconsistent.</a:t>
            </a:r>
          </a:p>
          <a:p>
            <a:pPr marL="117475" indent="-117475">
              <a:lnSpc>
                <a:spcPts val="745"/>
              </a:lnSpc>
              <a:buFont typeface="Monaco" pitchFamily="2" charset="77"/>
              <a:buChar char="⎻"/>
            </a:pPr>
            <a:r>
              <a:rPr lang="en-US" sz="700" dirty="0">
                <a:solidFill>
                  <a:srgbClr val="000000"/>
                </a:solidFill>
              </a:rPr>
              <a:t>Struggling to implement best practice response processing that can extend the breach length.</a:t>
            </a:r>
          </a:p>
          <a:p>
            <a:pPr marL="117475" indent="-117475">
              <a:lnSpc>
                <a:spcPts val="745"/>
              </a:lnSpc>
              <a:buFont typeface="Monaco" pitchFamily="2" charset="77"/>
              <a:buChar char="⎻"/>
            </a:pPr>
            <a:r>
              <a:rPr lang="en-US" sz="700" dirty="0">
                <a:solidFill>
                  <a:srgbClr val="000000"/>
                </a:solidFill>
              </a:rPr>
              <a:t>No way to automate processes, co-ordinate tasks across a team, and leverage 3rd party security apps inside and outside of the SOC during a response.</a:t>
            </a:r>
          </a:p>
          <a:p>
            <a:pPr marL="117475" indent="-117475">
              <a:lnSpc>
                <a:spcPts val="745"/>
              </a:lnSpc>
              <a:buFont typeface="Monaco" pitchFamily="2" charset="77"/>
              <a:buChar char="⎻"/>
            </a:pPr>
            <a:r>
              <a:rPr lang="en-US" sz="700" dirty="0">
                <a:solidFill>
                  <a:srgbClr val="000000"/>
                </a:solidFill>
              </a:rPr>
              <a:t>Privacy and Security operate in different silos, with no easy way to share information and incident activities.</a:t>
            </a:r>
          </a:p>
          <a:p>
            <a:pPr marL="117475" indent="-117475">
              <a:lnSpc>
                <a:spcPts val="745"/>
              </a:lnSpc>
              <a:buFont typeface="Monaco" pitchFamily="2" charset="77"/>
              <a:buChar char="⎻"/>
            </a:pPr>
            <a:r>
              <a:rPr lang="en-US" sz="700" dirty="0">
                <a:solidFill>
                  <a:srgbClr val="000000"/>
                </a:solidFill>
              </a:rPr>
              <a:t>Lack of visibility in the SOC operations including:</a:t>
            </a:r>
            <a:br>
              <a:rPr lang="en-US" sz="700" dirty="0">
                <a:solidFill>
                  <a:srgbClr val="000000"/>
                </a:solidFill>
              </a:rPr>
            </a:br>
            <a:r>
              <a:rPr lang="en-US" sz="700" dirty="0">
                <a:solidFill>
                  <a:srgbClr val="000000"/>
                </a:solidFill>
              </a:rPr>
              <a:t>“ Where are alerts and threats  coming from? “</a:t>
            </a:r>
            <a:br>
              <a:rPr lang="en-US" sz="700" dirty="0">
                <a:solidFill>
                  <a:srgbClr val="000000"/>
                </a:solidFill>
              </a:rPr>
            </a:br>
            <a:r>
              <a:rPr lang="en-US" sz="700" dirty="0">
                <a:solidFill>
                  <a:srgbClr val="000000"/>
                </a:solidFill>
              </a:rPr>
              <a:t>“ How many are real? “</a:t>
            </a:r>
            <a:br>
              <a:rPr lang="en-US" sz="700" dirty="0">
                <a:solidFill>
                  <a:srgbClr val="000000"/>
                </a:solidFill>
              </a:rPr>
            </a:br>
            <a:r>
              <a:rPr lang="en-US" sz="700" dirty="0">
                <a:solidFill>
                  <a:srgbClr val="000000"/>
                </a:solidFill>
              </a:rPr>
              <a:t>“ How long are they taking? “</a:t>
            </a:r>
            <a:br>
              <a:rPr lang="en-US" sz="700" dirty="0">
                <a:solidFill>
                  <a:srgbClr val="000000"/>
                </a:solidFill>
              </a:rPr>
            </a:br>
            <a:r>
              <a:rPr lang="en-US" sz="700" dirty="0">
                <a:solidFill>
                  <a:srgbClr val="000000"/>
                </a:solidFill>
              </a:rPr>
              <a:t>“ How can I improve? “</a:t>
            </a:r>
          </a:p>
          <a:p>
            <a:pPr marL="117475" indent="-117475">
              <a:lnSpc>
                <a:spcPts val="745"/>
              </a:lnSpc>
              <a:buFont typeface="Monaco" pitchFamily="2" charset="77"/>
              <a:buChar char="⎻"/>
            </a:pPr>
            <a:r>
              <a:rPr lang="en-US" sz="700" dirty="0">
                <a:solidFill>
                  <a:srgbClr val="000000"/>
                </a:solidFill>
              </a:rPr>
              <a:t>Inability to measure internal or customer response time SLA’s.</a:t>
            </a:r>
            <a:endParaRPr lang="en-US" sz="700" dirty="0">
              <a:solidFill>
                <a:srgbClr val="000000"/>
              </a:solidFill>
              <a:latin typeface="IBM Plex Sans" panose="020B0503050203000203" pitchFamily="34" charset="0"/>
            </a:endParaRPr>
          </a:p>
          <a:p>
            <a:pPr marL="117475" indent="-117475">
              <a:lnSpc>
                <a:spcPts val="745"/>
              </a:lnSpc>
              <a:buFont typeface="Monaco" pitchFamily="2" charset="77"/>
              <a:buChar char="⎻"/>
            </a:pPr>
            <a:endParaRPr lang="en-US" sz="700" dirty="0">
              <a:solidFill>
                <a:srgbClr val="0432FF"/>
              </a:solidFill>
            </a:endParaRPr>
          </a:p>
          <a:p>
            <a:pPr>
              <a:lnSpc>
                <a:spcPts val="745"/>
              </a:lnSpc>
              <a:spcAft>
                <a:spcPts val="100"/>
              </a:spcAft>
            </a:pPr>
            <a:r>
              <a:rPr lang="en-US" sz="900" b="1" dirty="0">
                <a:solidFill>
                  <a:srgbClr val="0432FF"/>
                </a:solidFill>
              </a:rPr>
              <a:t>Competitive Differentiators</a:t>
            </a:r>
            <a:endParaRPr lang="en-US" sz="900" dirty="0">
              <a:solidFill>
                <a:srgbClr val="000000"/>
              </a:solidFill>
            </a:endParaRPr>
          </a:p>
          <a:p>
            <a:pPr marL="117475" indent="-117475">
              <a:lnSpc>
                <a:spcPts val="745"/>
              </a:lnSpc>
              <a:spcAft>
                <a:spcPts val="100"/>
              </a:spcAft>
              <a:buFont typeface="Monaco" pitchFamily="2" charset="77"/>
              <a:buChar char="⎻"/>
            </a:pPr>
            <a:endParaRPr lang="en-US" sz="700" dirty="0">
              <a:solidFill>
                <a:srgbClr val="000000"/>
              </a:solidFill>
            </a:endParaRPr>
          </a:p>
          <a:p>
            <a:pPr marL="117475" indent="-117475">
              <a:lnSpc>
                <a:spcPts val="745"/>
              </a:lnSpc>
              <a:spcAft>
                <a:spcPts val="100"/>
              </a:spcAft>
              <a:buFont typeface="Monaco" pitchFamily="2" charset="77"/>
              <a:buChar char="⎻"/>
            </a:pPr>
            <a:r>
              <a:rPr lang="en-US" sz="700" dirty="0">
                <a:solidFill>
                  <a:srgbClr val="000000"/>
                </a:solidFill>
              </a:rPr>
              <a:t>Dynamic Playbooks allows teams to add tasks and playbooks to existing incidents based on discovery circumstances.</a:t>
            </a:r>
          </a:p>
          <a:p>
            <a:pPr marL="117475" indent="-117475">
              <a:lnSpc>
                <a:spcPts val="745"/>
              </a:lnSpc>
              <a:spcAft>
                <a:spcPts val="100"/>
              </a:spcAft>
              <a:buFont typeface="Monaco" pitchFamily="2" charset="77"/>
              <a:buChar char="⎻"/>
            </a:pPr>
            <a:r>
              <a:rPr lang="en-US" sz="700" dirty="0">
                <a:solidFill>
                  <a:srgbClr val="000000"/>
                </a:solidFill>
              </a:rPr>
              <a:t>Comprehensive case management, operational insights and time management.</a:t>
            </a:r>
          </a:p>
          <a:p>
            <a:pPr marL="117475" indent="-117475">
              <a:lnSpc>
                <a:spcPts val="745"/>
              </a:lnSpc>
              <a:buFont typeface="Monaco" pitchFamily="2" charset="77"/>
              <a:buChar char="⎻"/>
            </a:pPr>
            <a:r>
              <a:rPr lang="en-US" sz="700" dirty="0">
                <a:solidFill>
                  <a:srgbClr val="000000"/>
                </a:solidFill>
              </a:rPr>
              <a:t>Privacy database tracking more than 170 global, state and industry regulations, adding privacy-specific tasks to the incident when triggered.</a:t>
            </a:r>
            <a:endParaRPr lang="en-US" sz="700" dirty="0">
              <a:solidFill>
                <a:srgbClr val="000000"/>
              </a:solidFill>
              <a:latin typeface="IBM Plex Sans" panose="020B0503050203000203" pitchFamily="34" charset="0"/>
            </a:endParaRPr>
          </a:p>
          <a:p>
            <a:pPr marL="117475" indent="-117475">
              <a:lnSpc>
                <a:spcPts val="745"/>
              </a:lnSpc>
              <a:buFont typeface="Monaco" pitchFamily="2" charset="77"/>
              <a:buChar char="⎻"/>
            </a:pPr>
            <a:r>
              <a:rPr lang="en-US" sz="700" dirty="0">
                <a:solidFill>
                  <a:srgbClr val="000000"/>
                </a:solidFill>
              </a:rPr>
              <a:t>Extensive 3</a:t>
            </a:r>
            <a:r>
              <a:rPr lang="en-US" sz="700" baseline="30000" dirty="0">
                <a:solidFill>
                  <a:srgbClr val="000000"/>
                </a:solidFill>
              </a:rPr>
              <a:t>rd</a:t>
            </a:r>
            <a:r>
              <a:rPr lang="en-US" sz="700" dirty="0">
                <a:solidFill>
                  <a:srgbClr val="000000"/>
                </a:solidFill>
              </a:rPr>
              <a:t> party integrations. 160+ published integrations on the IBM Security App Exchange.</a:t>
            </a:r>
          </a:p>
          <a:p>
            <a:pPr marL="117475" indent="-117475">
              <a:lnSpc>
                <a:spcPts val="745"/>
              </a:lnSpc>
              <a:buFont typeface="Monaco" pitchFamily="2" charset="77"/>
              <a:buChar char="⎻"/>
            </a:pPr>
            <a:r>
              <a:rPr lang="en-US" sz="700" dirty="0">
                <a:solidFill>
                  <a:srgbClr val="000000"/>
                </a:solidFill>
              </a:rPr>
              <a:t>Tight integration with Red Hat Ansible Automation can scale to 1000s of cloud, server and application automations and include IT in a response.</a:t>
            </a:r>
          </a:p>
          <a:p>
            <a:pPr marL="117475" indent="-117475">
              <a:buFont typeface="Monaco" pitchFamily="2" charset="77"/>
              <a:buChar char="⎻"/>
            </a:pPr>
            <a:endParaRPr lang="en-US" sz="700" dirty="0">
              <a:solidFill>
                <a:srgbClr val="000000"/>
              </a:solidFill>
              <a:latin typeface="IBM Plex Sans" panose="020B0503050203000203" pitchFamily="34" charset="0"/>
            </a:endParaRPr>
          </a:p>
        </p:txBody>
      </p:sp>
      <p:sp>
        <p:nvSpPr>
          <p:cNvPr id="14" name="TextBox 13">
            <a:extLst>
              <a:ext uri="{FF2B5EF4-FFF2-40B4-BE49-F238E27FC236}">
                <a16:creationId xmlns:a16="http://schemas.microsoft.com/office/drawing/2014/main" id="{65902E1A-2B8C-B746-B2A5-186AB86D2A42}"/>
              </a:ext>
            </a:extLst>
          </p:cNvPr>
          <p:cNvSpPr txBox="1"/>
          <p:nvPr/>
        </p:nvSpPr>
        <p:spPr>
          <a:xfrm>
            <a:off x="4626319" y="195017"/>
            <a:ext cx="2120450" cy="38728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45"/>
              </a:lnSpc>
              <a:spcAft>
                <a:spcPts val="100"/>
              </a:spcAft>
            </a:pPr>
            <a:r>
              <a:rPr lang="en-US" sz="900" b="1" dirty="0">
                <a:solidFill>
                  <a:srgbClr val="0432FF"/>
                </a:solidFill>
                <a:latin typeface="IBM Plex Sans" panose="020B0503050203000203" pitchFamily="34" charset="0"/>
              </a:rPr>
              <a:t>Value Proposition</a:t>
            </a:r>
          </a:p>
          <a:p>
            <a:pPr marL="117475" indent="-117475">
              <a:lnSpc>
                <a:spcPts val="745"/>
              </a:lnSpc>
              <a:spcAft>
                <a:spcPts val="100"/>
              </a:spcAft>
              <a:buFont typeface="Monaco" pitchFamily="2" charset="77"/>
              <a:buChar char="⎻"/>
            </a:pPr>
            <a:endParaRPr lang="en-US" sz="700" dirty="0">
              <a:solidFill>
                <a:srgbClr val="000000"/>
              </a:solidFill>
            </a:endParaRPr>
          </a:p>
          <a:p>
            <a:pPr marL="117475" indent="-117475">
              <a:lnSpc>
                <a:spcPts val="745"/>
              </a:lnSpc>
              <a:spcAft>
                <a:spcPts val="100"/>
              </a:spcAft>
              <a:buFont typeface="Monaco" pitchFamily="2" charset="77"/>
              <a:buChar char="⎻"/>
            </a:pPr>
            <a:r>
              <a:rPr lang="en-US" sz="700" dirty="0">
                <a:solidFill>
                  <a:srgbClr val="000000"/>
                </a:solidFill>
              </a:rPr>
              <a:t>Reduce the time to identify and respond to regulatory requirements and security incidents.</a:t>
            </a:r>
          </a:p>
          <a:p>
            <a:pPr marL="117475" indent="-117475">
              <a:lnSpc>
                <a:spcPts val="745"/>
              </a:lnSpc>
              <a:spcAft>
                <a:spcPts val="100"/>
              </a:spcAft>
              <a:buFont typeface="Monaco" pitchFamily="2" charset="77"/>
              <a:buChar char="⎻"/>
            </a:pPr>
            <a:r>
              <a:rPr lang="en-US" sz="700" dirty="0">
                <a:solidFill>
                  <a:srgbClr val="000000"/>
                </a:solidFill>
              </a:rPr>
              <a:t>Reduce the manual steps in incident response with orchestration and automation.</a:t>
            </a:r>
          </a:p>
          <a:p>
            <a:pPr marL="117475" indent="-117475">
              <a:lnSpc>
                <a:spcPts val="745"/>
              </a:lnSpc>
              <a:spcAft>
                <a:spcPts val="100"/>
              </a:spcAft>
              <a:buFont typeface="Monaco" pitchFamily="2" charset="77"/>
              <a:buChar char="⎻"/>
            </a:pPr>
            <a:r>
              <a:rPr lang="en-US" sz="700" dirty="0">
                <a:solidFill>
                  <a:srgbClr val="000000"/>
                </a:solidFill>
              </a:rPr>
              <a:t>Dynamically updated playbooks as incidents develops.</a:t>
            </a:r>
          </a:p>
          <a:p>
            <a:pPr marL="117475" indent="-117475">
              <a:lnSpc>
                <a:spcPts val="745"/>
              </a:lnSpc>
              <a:spcAft>
                <a:spcPts val="100"/>
              </a:spcAft>
              <a:buFont typeface="Monaco" pitchFamily="2" charset="77"/>
              <a:buChar char="⎻"/>
            </a:pPr>
            <a:r>
              <a:rPr lang="en-US" sz="700" dirty="0">
                <a:solidFill>
                  <a:srgbClr val="000000"/>
                </a:solidFill>
              </a:rPr>
              <a:t>Global knowledge base of more than 170 privacy reporting regulations helps privacy, legal and security teams collaborate on data breach investigations.</a:t>
            </a:r>
          </a:p>
          <a:p>
            <a:pPr marL="117475" indent="-117475">
              <a:lnSpc>
                <a:spcPts val="745"/>
              </a:lnSpc>
              <a:spcAft>
                <a:spcPts val="100"/>
              </a:spcAft>
              <a:buFont typeface="Monaco" pitchFamily="2" charset="77"/>
              <a:buChar char="⎻"/>
            </a:pPr>
            <a:r>
              <a:rPr lang="en-US" sz="700" dirty="0">
                <a:solidFill>
                  <a:srgbClr val="000000"/>
                </a:solidFill>
              </a:rPr>
              <a:t>Demonstrate security value to stakeholders with extensive operational metrics.</a:t>
            </a:r>
          </a:p>
          <a:p>
            <a:pPr marL="117475" indent="-117475">
              <a:lnSpc>
                <a:spcPts val="745"/>
              </a:lnSpc>
              <a:spcAft>
                <a:spcPts val="100"/>
              </a:spcAft>
              <a:buFont typeface="Monaco" pitchFamily="2" charset="77"/>
              <a:buChar char="⎻"/>
            </a:pPr>
            <a:r>
              <a:rPr lang="en-US" sz="700" dirty="0">
                <a:solidFill>
                  <a:srgbClr val="000000"/>
                </a:solidFill>
              </a:rPr>
              <a:t>Test incident response processes with built in simulations &amp; tabletop exercise support.</a:t>
            </a:r>
          </a:p>
          <a:p>
            <a:pPr marL="117475" indent="-117475">
              <a:lnSpc>
                <a:spcPts val="745"/>
              </a:lnSpc>
              <a:spcAft>
                <a:spcPts val="100"/>
              </a:spcAft>
              <a:buFont typeface="Monaco" pitchFamily="2" charset="77"/>
              <a:buChar char="⎻"/>
            </a:pPr>
            <a:r>
              <a:rPr lang="en-US" sz="700" dirty="0">
                <a:solidFill>
                  <a:srgbClr val="000000"/>
                </a:solidFill>
              </a:rPr>
              <a:t>Library of pre-built 3rd party integrations used for purpose-built response workflows.</a:t>
            </a:r>
          </a:p>
          <a:p>
            <a:pPr marL="117475" indent="-117475">
              <a:lnSpc>
                <a:spcPts val="745"/>
              </a:lnSpc>
              <a:spcAft>
                <a:spcPts val="100"/>
              </a:spcAft>
              <a:buFont typeface="Monaco" pitchFamily="2" charset="77"/>
              <a:buChar char="⎻"/>
            </a:pPr>
            <a:endParaRPr lang="en-US" sz="700" b="1" dirty="0">
              <a:solidFill>
                <a:srgbClr val="000000"/>
              </a:solidFill>
              <a:latin typeface="IBM Plex Sans" panose="020B0503050203000203" pitchFamily="34" charset="0"/>
            </a:endParaRPr>
          </a:p>
          <a:p>
            <a:pPr>
              <a:lnSpc>
                <a:spcPts val="745"/>
              </a:lnSpc>
              <a:spcAft>
                <a:spcPts val="100"/>
              </a:spcAft>
            </a:pPr>
            <a:r>
              <a:rPr lang="en-US" sz="900" b="1" dirty="0">
                <a:solidFill>
                  <a:srgbClr val="0432FF"/>
                </a:solidFill>
                <a:latin typeface="IBM Plex Sans" panose="020B0503050203000203" pitchFamily="34" charset="0"/>
              </a:rPr>
              <a:t>Key Personas &amp; Responsibilities</a:t>
            </a:r>
          </a:p>
          <a:p>
            <a:pPr>
              <a:lnSpc>
                <a:spcPts val="745"/>
              </a:lnSpc>
              <a:spcAft>
                <a:spcPts val="100"/>
              </a:spcAft>
            </a:pPr>
            <a:endParaRPr lang="en-US" sz="700" dirty="0">
              <a:solidFill>
                <a:srgbClr val="0432FF"/>
              </a:solidFill>
              <a:latin typeface="IBM Plex Sans" panose="020B0503050203000203" pitchFamily="34" charset="0"/>
            </a:endParaRP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Chief Information Officer (CIO)</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Chief Security Officer (CSO)</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Chief Information Security Officer (CISO) and Chief Technology Officer (CTO)</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Chief Data Officer (CDO)</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Chief Risk Officer (CR)</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Incident Response Manager</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VP Threat Intel</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Security Analyst/Architect</a:t>
            </a:r>
          </a:p>
          <a:p>
            <a:pPr marL="115888" indent="-115888">
              <a:lnSpc>
                <a:spcPts val="745"/>
              </a:lnSpc>
              <a:spcAft>
                <a:spcPts val="100"/>
              </a:spcAft>
              <a:buFont typeface="Monaco" pitchFamily="2" charset="77"/>
              <a:buChar char="⎻"/>
            </a:pPr>
            <a:endParaRPr lang="en-US" sz="900" dirty="0">
              <a:solidFill>
                <a:srgbClr val="000000"/>
              </a:solidFill>
              <a:latin typeface="IBM Plex Sans" panose="020B0503050203000203" pitchFamily="34" charset="0"/>
            </a:endParaRPr>
          </a:p>
          <a:p>
            <a:pPr>
              <a:lnSpc>
                <a:spcPts val="745"/>
              </a:lnSpc>
              <a:spcAft>
                <a:spcPts val="100"/>
              </a:spcAft>
            </a:pPr>
            <a:r>
              <a:rPr lang="en-US" sz="900" b="1" dirty="0">
                <a:solidFill>
                  <a:srgbClr val="0432FF"/>
                </a:solidFill>
                <a:latin typeface="IBM Plex Sans" panose="020B0503050203000203" pitchFamily="34" charset="0"/>
              </a:rPr>
              <a:t>Key Use Cases</a:t>
            </a:r>
          </a:p>
          <a:p>
            <a:pPr>
              <a:lnSpc>
                <a:spcPts val="745"/>
              </a:lnSpc>
              <a:spcAft>
                <a:spcPts val="100"/>
              </a:spcAft>
            </a:pPr>
            <a:endParaRPr lang="en-US" sz="700" dirty="0">
              <a:solidFill>
                <a:srgbClr val="000000"/>
              </a:solidFill>
              <a:latin typeface="IBM Plex Sans" panose="020B0503050203000203" pitchFamily="34" charset="0"/>
            </a:endParaRP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Incident Response</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SOAR</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Automation</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Case Management</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Privacy</a:t>
            </a:r>
          </a:p>
          <a:p>
            <a:pPr marL="115888" indent="-115888">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Compliance Reporting</a:t>
            </a:r>
          </a:p>
        </p:txBody>
      </p:sp>
      <p:sp>
        <p:nvSpPr>
          <p:cNvPr id="15" name="TextBox 14">
            <a:extLst>
              <a:ext uri="{FF2B5EF4-FFF2-40B4-BE49-F238E27FC236}">
                <a16:creationId xmlns:a16="http://schemas.microsoft.com/office/drawing/2014/main" id="{E569002B-B391-0349-A39E-F8DB4C2E9D82}"/>
              </a:ext>
            </a:extLst>
          </p:cNvPr>
          <p:cNvSpPr txBox="1"/>
          <p:nvPr/>
        </p:nvSpPr>
        <p:spPr>
          <a:xfrm>
            <a:off x="6941381" y="192547"/>
            <a:ext cx="1883724" cy="2946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45"/>
              </a:lnSpc>
              <a:spcAft>
                <a:spcPts val="100"/>
              </a:spcAft>
            </a:pPr>
            <a:r>
              <a:rPr lang="en-US" sz="900" b="1" dirty="0">
                <a:solidFill>
                  <a:srgbClr val="0432FF"/>
                </a:solidFill>
                <a:latin typeface="IBM Plex Sans" panose="020B0503050203000203" pitchFamily="34" charset="0"/>
              </a:rPr>
              <a:t>Initial Prospecting Questions</a:t>
            </a:r>
          </a:p>
          <a:p>
            <a:pPr marL="117475" indent="-117475">
              <a:lnSpc>
                <a:spcPts val="745"/>
              </a:lnSpc>
              <a:spcAft>
                <a:spcPts val="100"/>
              </a:spcAft>
              <a:buFont typeface="Monaco" pitchFamily="2" charset="77"/>
              <a:buChar char="⎻"/>
            </a:pPr>
            <a:endParaRPr lang="en-US" sz="700" dirty="0">
              <a:solidFill>
                <a:srgbClr val="000000"/>
              </a:solidFill>
              <a:latin typeface="IBM Plex Sans" panose="020B0503050203000203" pitchFamily="34" charset="0"/>
            </a:endParaRPr>
          </a:p>
          <a:p>
            <a:pPr marL="117475" indent="-117475">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Does your existing SOAR solution allow you to focus your efforts and attention on higher-value activities?  Are there too many manual processes involved in your alert triage?   Are you happy with the level of automation?</a:t>
            </a:r>
          </a:p>
          <a:p>
            <a:pPr marL="117475" indent="-117475">
              <a:lnSpc>
                <a:spcPts val="745"/>
              </a:lnSpc>
              <a:spcAft>
                <a:spcPts val="100"/>
              </a:spcAft>
              <a:buFont typeface="Monaco" pitchFamily="2" charset="77"/>
              <a:buChar char="⎻"/>
            </a:pPr>
            <a:r>
              <a:rPr lang="en-US" sz="700" dirty="0">
                <a:solidFill>
                  <a:srgbClr val="000000"/>
                </a:solidFill>
              </a:rPr>
              <a:t>How does your current incident response model incorporate case management, orchestration and automation?</a:t>
            </a:r>
          </a:p>
          <a:p>
            <a:pPr marL="117475" indent="-117475">
              <a:lnSpc>
                <a:spcPts val="745"/>
              </a:lnSpc>
              <a:spcAft>
                <a:spcPts val="100"/>
              </a:spcAft>
              <a:buFont typeface="Monaco" pitchFamily="2" charset="77"/>
              <a:buChar char="⎻"/>
            </a:pPr>
            <a:r>
              <a:rPr lang="en-US" sz="700" dirty="0">
                <a:solidFill>
                  <a:srgbClr val="000000"/>
                </a:solidFill>
              </a:rPr>
              <a:t>Does your solution just run the playbook and hope the analyst figures things out or does it also provide insights and guide the analyst toward solving the puzzle?</a:t>
            </a:r>
            <a:endParaRPr lang="en-US" dirty="0"/>
          </a:p>
          <a:p>
            <a:pPr marL="117475" indent="-117475">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How are you managing the regulatory aspect of cyber incidents that include a privacy breach?</a:t>
            </a:r>
          </a:p>
          <a:p>
            <a:pPr marL="117475" indent="-117475">
              <a:lnSpc>
                <a:spcPts val="745"/>
              </a:lnSpc>
              <a:spcAft>
                <a:spcPts val="100"/>
              </a:spcAft>
              <a:buFont typeface="Monaco" pitchFamily="2" charset="77"/>
              <a:buChar char="⎻"/>
            </a:pPr>
            <a:r>
              <a:rPr lang="en-US" sz="700" dirty="0">
                <a:solidFill>
                  <a:srgbClr val="000000"/>
                </a:solidFill>
                <a:latin typeface="IBM Plex Sans" panose="020B0503050203000203" pitchFamily="34" charset="0"/>
              </a:rPr>
              <a:t>Do you have an easy way to generate KPIs around IR, teams, and tooling?</a:t>
            </a:r>
            <a:br>
              <a:rPr lang="en-US" sz="700" dirty="0">
                <a:solidFill>
                  <a:srgbClr val="000000"/>
                </a:solidFill>
                <a:latin typeface="IBM Plex Sans" panose="020B0503050203000203" pitchFamily="34" charset="0"/>
              </a:rPr>
            </a:br>
            <a:endParaRPr lang="en-US" sz="1000" dirty="0">
              <a:solidFill>
                <a:srgbClr val="000000"/>
              </a:solidFill>
              <a:latin typeface="IBM Plex Sans" panose="020B0503050203000203" pitchFamily="34" charset="0"/>
            </a:endParaRPr>
          </a:p>
          <a:p>
            <a:pPr marL="117475" indent="-117475">
              <a:lnSpc>
                <a:spcPts val="745"/>
              </a:lnSpc>
              <a:spcAft>
                <a:spcPts val="100"/>
              </a:spcAft>
              <a:buFont typeface="Monaco" pitchFamily="2" charset="77"/>
              <a:buChar char="⎻"/>
            </a:pPr>
            <a:endParaRPr lang="en-US" sz="1000" b="1" dirty="0">
              <a:solidFill>
                <a:srgbClr val="000000"/>
              </a:solidFill>
              <a:latin typeface="IBM Plex Sans" panose="020B0503050203000203" pitchFamily="34" charset="0"/>
            </a:endParaRPr>
          </a:p>
          <a:p>
            <a:pPr>
              <a:lnSpc>
                <a:spcPts val="745"/>
              </a:lnSpc>
              <a:spcAft>
                <a:spcPts val="100"/>
              </a:spcAft>
            </a:pPr>
            <a:r>
              <a:rPr lang="en-US" sz="900" b="1" dirty="0">
                <a:solidFill>
                  <a:srgbClr val="0432FF"/>
                </a:solidFill>
                <a:latin typeface="IBM Plex Sans" panose="020B0503050203000203" pitchFamily="34" charset="0"/>
              </a:rPr>
              <a:t>Getting Started</a:t>
            </a:r>
            <a:endParaRPr lang="en-US" sz="700" b="1" dirty="0">
              <a:solidFill>
                <a:srgbClr val="0432FF"/>
              </a:solidFill>
              <a:latin typeface="IBM Plex Sans" panose="020B0503050203000203" pitchFamily="34" charset="0"/>
            </a:endParaRPr>
          </a:p>
          <a:p>
            <a:pPr>
              <a:lnSpc>
                <a:spcPts val="745"/>
              </a:lnSpc>
              <a:spcAft>
                <a:spcPts val="100"/>
              </a:spcAft>
            </a:pPr>
            <a:endParaRPr lang="en-US" sz="700" b="1" dirty="0">
              <a:solidFill>
                <a:srgbClr val="0432FF"/>
              </a:solidFill>
              <a:latin typeface="IBM Plex Sans" panose="020B0503050203000203" pitchFamily="34" charset="0"/>
            </a:endParaRPr>
          </a:p>
          <a:p>
            <a:pPr>
              <a:lnSpc>
                <a:spcPts val="745"/>
              </a:lnSpc>
              <a:spcAft>
                <a:spcPts val="100"/>
              </a:spcAft>
            </a:pPr>
            <a:r>
              <a:rPr lang="en-US" sz="700" dirty="0">
                <a:solidFill>
                  <a:srgbClr val="000000"/>
                </a:solidFill>
                <a:latin typeface="IBM Plex Sans" panose="020B0503050203000203" pitchFamily="34" charset="0"/>
                <a:hlinkClick r:id="rId2"/>
              </a:rPr>
              <a:t>Email Template</a:t>
            </a:r>
            <a:endParaRPr lang="en-US" sz="700" dirty="0">
              <a:solidFill>
                <a:srgbClr val="000000"/>
              </a:solidFill>
              <a:latin typeface="IBM Plex Sans" panose="020B0503050203000203" pitchFamily="34" charset="0"/>
            </a:endParaRPr>
          </a:p>
          <a:p>
            <a:pPr>
              <a:lnSpc>
                <a:spcPts val="745"/>
              </a:lnSpc>
              <a:spcAft>
                <a:spcPts val="100"/>
              </a:spcAft>
            </a:pPr>
            <a:endParaRPr lang="en-US" sz="700" dirty="0">
              <a:solidFill>
                <a:srgbClr val="000000"/>
              </a:solidFill>
              <a:latin typeface="IBM Plex Sans" panose="020B0503050203000203" pitchFamily="34" charset="0"/>
            </a:endParaRPr>
          </a:p>
          <a:p>
            <a:pPr>
              <a:lnSpc>
                <a:spcPts val="745"/>
              </a:lnSpc>
              <a:spcAft>
                <a:spcPts val="100"/>
              </a:spcAft>
            </a:pPr>
            <a:r>
              <a:rPr lang="en-US" sz="700" dirty="0">
                <a:solidFill>
                  <a:srgbClr val="000000"/>
                </a:solidFill>
                <a:latin typeface="IBM Plex Sans" panose="020B0503050203000203" pitchFamily="34" charset="0"/>
                <a:hlinkClick r:id="rId3"/>
              </a:rPr>
              <a:t>IBM Resilient Sales Kit</a:t>
            </a:r>
            <a:endParaRPr lang="en-US" sz="700" dirty="0">
              <a:solidFill>
                <a:srgbClr val="000000"/>
              </a:solidFill>
              <a:latin typeface="IBM Plex Sans" panose="020B0503050203000203" pitchFamily="34" charset="0"/>
            </a:endParaRPr>
          </a:p>
          <a:p>
            <a:pPr>
              <a:lnSpc>
                <a:spcPts val="745"/>
              </a:lnSpc>
              <a:spcAft>
                <a:spcPts val="100"/>
              </a:spcAft>
            </a:pPr>
            <a:endParaRPr lang="en-US" sz="700" dirty="0">
              <a:solidFill>
                <a:srgbClr val="000000"/>
              </a:solidFill>
              <a:latin typeface="IBM Plex Sans" panose="020B0503050203000203" pitchFamily="34" charset="0"/>
            </a:endParaRPr>
          </a:p>
          <a:p>
            <a:pPr>
              <a:lnSpc>
                <a:spcPts val="745"/>
              </a:lnSpc>
              <a:spcAft>
                <a:spcPts val="100"/>
              </a:spcAft>
            </a:pPr>
            <a:r>
              <a:rPr lang="en-US" sz="700" dirty="0">
                <a:solidFill>
                  <a:srgbClr val="000000"/>
                </a:solidFill>
                <a:latin typeface="IBM Plex Sans" panose="020B0503050203000203" pitchFamily="34" charset="0"/>
                <a:hlinkClick r:id="rId4"/>
              </a:rPr>
              <a:t>Cloud Pak for Security Landing Page</a:t>
            </a:r>
            <a:endParaRPr lang="en-US" sz="700" dirty="0">
              <a:solidFill>
                <a:srgbClr val="000000"/>
              </a:solidFill>
              <a:latin typeface="IBM Plex Sans" panose="020B0503050203000203" pitchFamily="34" charset="0"/>
            </a:endParaRPr>
          </a:p>
          <a:p>
            <a:pPr>
              <a:spcAft>
                <a:spcPts val="100"/>
              </a:spcAft>
            </a:pPr>
            <a:endParaRPr lang="en-US" sz="900" b="1" dirty="0">
              <a:solidFill>
                <a:srgbClr val="000000"/>
              </a:solidFill>
              <a:latin typeface="IBM Plex Sans" panose="020B0503050203000203" pitchFamily="34" charset="0"/>
            </a:endParaRPr>
          </a:p>
        </p:txBody>
      </p:sp>
      <p:sp>
        <p:nvSpPr>
          <p:cNvPr id="17" name="Title 6">
            <a:extLst>
              <a:ext uri="{FF2B5EF4-FFF2-40B4-BE49-F238E27FC236}">
                <a16:creationId xmlns:a16="http://schemas.microsoft.com/office/drawing/2014/main" id="{87C43525-AC81-9140-8654-6370492FCF4B}"/>
              </a:ext>
            </a:extLst>
          </p:cNvPr>
          <p:cNvSpPr txBox="1">
            <a:spLocks/>
          </p:cNvSpPr>
          <p:nvPr/>
        </p:nvSpPr>
        <p:spPr>
          <a:xfrm>
            <a:off x="167676" y="3331826"/>
            <a:ext cx="1950513" cy="147209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0" marR="0" indent="0" algn="l" defTabSz="914400" rtl="0" latinLnBrk="0">
              <a:lnSpc>
                <a:spcPct val="90000"/>
              </a:lnSpc>
              <a:spcBef>
                <a:spcPts val="0"/>
              </a:spcBef>
              <a:spcAft>
                <a:spcPts val="0"/>
              </a:spcAft>
              <a:buClrTx/>
              <a:buSzTx/>
              <a:buFontTx/>
              <a:buNone/>
              <a:tabLst/>
              <a:defRPr sz="1600" b="1" i="0" u="none" strike="noStrike" cap="none" spc="0" baseline="0">
                <a:ln>
                  <a:noFill/>
                </a:ln>
                <a:solidFill>
                  <a:srgbClr val="FFFFFF"/>
                </a:solidFill>
                <a:uFillTx/>
                <a:latin typeface="IBM Plex Sans"/>
                <a:ea typeface="IBM Plex Sans"/>
                <a:cs typeface="IBM Plex Sans"/>
                <a:sym typeface="IBM Plex Sans"/>
              </a:defRPr>
            </a:lvl1pPr>
            <a:lvl2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2pPr>
            <a:lvl3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3pPr>
            <a:lvl4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4pPr>
            <a:lvl5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5pPr>
            <a:lvl6pPr marL="0" marR="0" indent="362568"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6pPr>
            <a:lvl7pPr marL="0" marR="0" indent="725139"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7pPr>
            <a:lvl8pPr marL="0" marR="0" indent="108770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8pPr>
            <a:lvl9pPr marL="0" marR="0" indent="145027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9pPr>
          </a:lstStyle>
          <a:p>
            <a:pPr>
              <a:lnSpc>
                <a:spcPct val="100000"/>
              </a:lnSpc>
              <a:defRPr sz="1000">
                <a:latin typeface="IBM Plex Sans Medium"/>
                <a:ea typeface="IBM Plex Sans Medium"/>
                <a:cs typeface="IBM Plex Sans Medium"/>
                <a:sym typeface="IBM Plex Sans Medium"/>
              </a:defRPr>
            </a:pPr>
            <a:r>
              <a:rPr lang="en-US" sz="900" dirty="0">
                <a:latin typeface="IBM Plex Sans" panose="020B0503050203000203" pitchFamily="34" charset="0"/>
              </a:rPr>
              <a:t>Key Entry Points</a:t>
            </a:r>
            <a:br>
              <a:rPr lang="en-US" sz="900" dirty="0">
                <a:latin typeface="IBM Plex Sans" panose="020B0503050203000203" pitchFamily="34" charset="0"/>
              </a:rPr>
            </a:br>
            <a:endParaRPr lang="en-US" sz="900" dirty="0">
              <a:latin typeface="IBM Plex Sans" panose="020B0503050203000203" pitchFamily="34" charset="0"/>
            </a:endParaRPr>
          </a:p>
          <a:p>
            <a:pPr marL="177800" indent="-177800">
              <a:lnSpc>
                <a:spcPts val="1081"/>
              </a:lnSpc>
              <a:buClr>
                <a:srgbClr val="FFFFFF"/>
              </a:buClr>
              <a:buSzPct val="90000"/>
              <a:buAutoNum type="arabicPeriod"/>
              <a:defRPr sz="800"/>
            </a:pPr>
            <a:r>
              <a:rPr lang="en-US" sz="900" b="0" dirty="0">
                <a:latin typeface="IBM Plex Sans" panose="020B0503050203000203" pitchFamily="34" charset="0"/>
              </a:rPr>
              <a:t>New Logo  / Competitive</a:t>
            </a:r>
          </a:p>
          <a:p>
            <a:pPr marL="177800" indent="-177800">
              <a:lnSpc>
                <a:spcPts val="1081"/>
              </a:lnSpc>
              <a:buClr>
                <a:srgbClr val="FFFFFF"/>
              </a:buClr>
              <a:buSzPct val="90000"/>
              <a:buAutoNum type="arabicPeriod"/>
              <a:defRPr sz="800"/>
            </a:pPr>
            <a:r>
              <a:rPr lang="en-US" sz="900" b="0" dirty="0">
                <a:latin typeface="IBM Plex Sans" panose="020B0503050203000203" pitchFamily="34" charset="0"/>
              </a:rPr>
              <a:t>QRadar Prospecting</a:t>
            </a:r>
          </a:p>
          <a:p>
            <a:pPr marL="177800" indent="-177800">
              <a:lnSpc>
                <a:spcPts val="1081"/>
              </a:lnSpc>
              <a:buClr>
                <a:srgbClr val="FFFFFF"/>
              </a:buClr>
              <a:buSzPct val="90000"/>
              <a:buAutoNum type="arabicPeriod"/>
              <a:defRPr sz="800"/>
            </a:pPr>
            <a:r>
              <a:rPr lang="en-US" sz="900" b="0" dirty="0">
                <a:latin typeface="IBM Plex Sans" panose="020B0503050203000203" pitchFamily="34" charset="0"/>
              </a:rPr>
              <a:t>Service &amp; Support Renewal</a:t>
            </a:r>
          </a:p>
        </p:txBody>
      </p:sp>
      <p:sp>
        <p:nvSpPr>
          <p:cNvPr id="13" name="TextBox 32">
            <a:extLst>
              <a:ext uri="{FF2B5EF4-FFF2-40B4-BE49-F238E27FC236}">
                <a16:creationId xmlns:a16="http://schemas.microsoft.com/office/drawing/2014/main" id="{B7353BBC-FC49-BF4E-9F6E-8210D1C8C75E}"/>
              </a:ext>
            </a:extLst>
          </p:cNvPr>
          <p:cNvSpPr txBox="1"/>
          <p:nvPr/>
        </p:nvSpPr>
        <p:spPr>
          <a:xfrm>
            <a:off x="4806601" y="4960506"/>
            <a:ext cx="985542" cy="149977"/>
          </a:xfrm>
          <a:prstGeom prst="rect">
            <a:avLst/>
          </a:prstGeom>
          <a:ln w="12700">
            <a:miter lim="400000"/>
          </a:ln>
          <a:extLst>
            <a:ext uri="{C572A759-6A51-4108-AA02-DFA0A04FC94B}">
              <ma14:wrappingTextBoxFlag xmlns="" xmlns:ma14="http://schemas.microsoft.com/office/mac/drawingml/2011/main" val="1"/>
            </a:ext>
          </a:extLst>
        </p:spPr>
        <p:txBody>
          <a:bodyPr lIns="28575" tIns="28575" rIns="28575" bIns="28575">
            <a:spAutoFit/>
          </a:bodyPr>
          <a:lstStyle>
            <a:lvl1pPr>
              <a:lnSpc>
                <a:spcPct val="104999"/>
              </a:lnSpc>
              <a:spcBef>
                <a:spcPts val="600"/>
              </a:spcBef>
              <a:defRPr sz="600">
                <a:solidFill>
                  <a:srgbClr val="000000"/>
                </a:solidFill>
              </a:defRPr>
            </a:lvl1pPr>
          </a:lstStyle>
          <a:p>
            <a:r>
              <a:rPr dirty="0"/>
              <a:t>For I</a:t>
            </a:r>
            <a:r>
              <a:rPr lang="en-US" dirty="0"/>
              <a:t>BM and BP use ONLY</a:t>
            </a:r>
            <a:endParaRPr dirty="0"/>
          </a:p>
        </p:txBody>
      </p:sp>
    </p:spTree>
    <p:extLst>
      <p:ext uri="{BB962C8B-B14F-4D97-AF65-F5344CB8AC3E}">
        <p14:creationId xmlns:p14="http://schemas.microsoft.com/office/powerpoint/2010/main" val="271120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Footer Placeholder 2"/>
          <p:cNvSpPr txBox="1"/>
          <p:nvPr/>
        </p:nvSpPr>
        <p:spPr>
          <a:xfrm>
            <a:off x="228599" y="4808190"/>
            <a:ext cx="1338200"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600">
                <a:latin typeface="IBM Plex Sans Light"/>
                <a:ea typeface="IBM Plex Sans Light"/>
                <a:cs typeface="IBM Plex Sans Light"/>
                <a:sym typeface="IBM Plex Sans Light"/>
              </a:defRPr>
            </a:lvl1pPr>
          </a:lstStyle>
          <a:p>
            <a:r>
              <a:t>IBM Security / © 2020 IBM Corporation</a:t>
            </a:r>
          </a:p>
        </p:txBody>
      </p:sp>
      <p:sp>
        <p:nvSpPr>
          <p:cNvPr id="451" name="Title 6"/>
          <p:cNvSpPr txBox="1">
            <a:spLocks noGrp="1"/>
          </p:cNvSpPr>
          <p:nvPr>
            <p:ph type="title"/>
          </p:nvPr>
        </p:nvSpPr>
        <p:spPr>
          <a:xfrm>
            <a:off x="154834" y="978583"/>
            <a:ext cx="1950513" cy="1925143"/>
          </a:xfrm>
          <a:prstGeom prst="rect">
            <a:avLst/>
          </a:prstGeom>
        </p:spPr>
        <p:txBody>
          <a:bodyPr lIns="0" tIns="0" rIns="0" bIns="0" anchor="t">
            <a:noAutofit/>
          </a:bodyPr>
          <a:lstStyle/>
          <a:p>
            <a:pPr defTabSz="749808">
              <a:lnSpc>
                <a:spcPct val="100000"/>
              </a:lnSpc>
              <a:defRPr sz="901"/>
            </a:pPr>
            <a:r>
              <a:rPr sz="900" dirty="0"/>
              <a:t>Challenge</a:t>
            </a:r>
            <a:br>
              <a:rPr lang="en-US" sz="900" dirty="0"/>
            </a:br>
            <a:br>
              <a:rPr lang="en-US" sz="901" dirty="0"/>
            </a:br>
            <a:r>
              <a:rPr lang="en-US" sz="901" b="0" dirty="0"/>
              <a:t>Security teams must search, investigate and hunt for threats across numerous tools such as SIEM, EDR, NTA, Log Management Platforms, Cloud Security solutions, Cloud Object Stores, etc.  This leads to wasted time and need for additional skill increasing the risk of missing critical threats.</a:t>
            </a:r>
            <a:br>
              <a:rPr lang="en-US" sz="900" b="0" dirty="0"/>
            </a:br>
            <a:endParaRPr lang="en-US" sz="900" b="0" dirty="0"/>
          </a:p>
        </p:txBody>
      </p:sp>
      <p:sp>
        <p:nvSpPr>
          <p:cNvPr id="454" name="Rectangle 1"/>
          <p:cNvSpPr txBox="1"/>
          <p:nvPr/>
        </p:nvSpPr>
        <p:spPr>
          <a:xfrm>
            <a:off x="97459" y="94938"/>
            <a:ext cx="2212794" cy="5078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500">
                <a:latin typeface="IBM Plex Sans Medium"/>
                <a:ea typeface="IBM Plex Sans Medium"/>
                <a:cs typeface="IBM Plex Sans Medium"/>
                <a:sym typeface="IBM Plex Sans Medium"/>
              </a:defRPr>
            </a:pPr>
            <a:r>
              <a:rPr b="1" dirty="0">
                <a:latin typeface="IBM Plex Sans Condensed" panose="020B0506050203000203" pitchFamily="34" charset="77"/>
              </a:rPr>
              <a:t>IBM</a:t>
            </a:r>
            <a:r>
              <a:rPr b="1" dirty="0">
                <a:latin typeface="IBM Plex Sans Condensed" panose="020B0506050203000203" pitchFamily="34" charset="77"/>
                <a:sym typeface="IBM Plex Sans"/>
              </a:rPr>
              <a:t> </a:t>
            </a:r>
            <a:r>
              <a:rPr dirty="0">
                <a:latin typeface="IBM Plex Sans Condensed" panose="020B0506050203000203" pitchFamily="34" charset="77"/>
                <a:ea typeface="IBM Plex Sans Light"/>
                <a:cs typeface="IBM Plex Sans Light"/>
                <a:sym typeface="IBM Plex Sans Light"/>
              </a:rPr>
              <a:t>Cloud Pak for </a:t>
            </a:r>
            <a:r>
              <a:rPr lang="en-US" dirty="0">
                <a:latin typeface="IBM Plex Sans Condensed" panose="020B0506050203000203" pitchFamily="34" charset="77"/>
                <a:ea typeface="IBM Plex Sans Light"/>
                <a:cs typeface="IBM Plex Sans Light"/>
                <a:sym typeface="IBM Plex Sans Light"/>
              </a:rPr>
              <a:t>Security</a:t>
            </a:r>
          </a:p>
          <a:p>
            <a:pPr>
              <a:defRPr sz="1500">
                <a:latin typeface="IBM Plex Sans Medium"/>
                <a:ea typeface="IBM Plex Sans Medium"/>
                <a:cs typeface="IBM Plex Sans Medium"/>
                <a:sym typeface="IBM Plex Sans Medium"/>
              </a:defRPr>
            </a:pPr>
            <a:r>
              <a:rPr lang="en-US" sz="1200" b="1" dirty="0">
                <a:latin typeface="IBM Plex Sans Light"/>
                <a:ea typeface="IBM Plex Sans Light"/>
                <a:cs typeface="IBM Plex Sans Light"/>
                <a:sym typeface="IBM Plex Sans Light"/>
              </a:rPr>
              <a:t>Data Explorer</a:t>
            </a:r>
            <a:endParaRPr sz="1200" b="1" dirty="0">
              <a:latin typeface="IBM Plex Sans Light"/>
              <a:ea typeface="IBM Plex Sans Light"/>
              <a:cs typeface="IBM Plex Sans Light"/>
              <a:sym typeface="IBM Plex Sans Light"/>
            </a:endParaRPr>
          </a:p>
        </p:txBody>
      </p:sp>
      <p:sp>
        <p:nvSpPr>
          <p:cNvPr id="455" name="Straight Connector 9"/>
          <p:cNvSpPr/>
          <p:nvPr/>
        </p:nvSpPr>
        <p:spPr>
          <a:xfrm>
            <a:off x="228598" y="858634"/>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456" name="Straight Connector 17"/>
          <p:cNvSpPr/>
          <p:nvPr/>
        </p:nvSpPr>
        <p:spPr>
          <a:xfrm>
            <a:off x="167676" y="3135246"/>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3" name="TextBox 2">
            <a:extLst>
              <a:ext uri="{FF2B5EF4-FFF2-40B4-BE49-F238E27FC236}">
                <a16:creationId xmlns:a16="http://schemas.microsoft.com/office/drawing/2014/main" id="{C6372D20-CDF2-2A46-B9CA-B482FBB30E5B}"/>
              </a:ext>
            </a:extLst>
          </p:cNvPr>
          <p:cNvSpPr txBox="1"/>
          <p:nvPr/>
        </p:nvSpPr>
        <p:spPr>
          <a:xfrm>
            <a:off x="2528409" y="197664"/>
            <a:ext cx="1883724" cy="42960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50"/>
              </a:lnSpc>
              <a:spcAft>
                <a:spcPts val="100"/>
              </a:spcAft>
            </a:pPr>
            <a:r>
              <a:rPr lang="en-US" sz="900" b="1" dirty="0">
                <a:solidFill>
                  <a:srgbClr val="0432FF"/>
                </a:solidFill>
                <a:latin typeface="IBM Plex Sans" panose="020B0503050203000203" pitchFamily="34" charset="0"/>
              </a:rPr>
              <a:t>Target Audience</a:t>
            </a:r>
          </a:p>
          <a:p>
            <a:pPr>
              <a:lnSpc>
                <a:spcPts val="750"/>
              </a:lnSpc>
              <a:spcAft>
                <a:spcPts val="100"/>
              </a:spcAft>
            </a:pPr>
            <a:endParaRPr lang="en-US" sz="700" b="1" dirty="0">
              <a:solidFill>
                <a:srgbClr val="000000"/>
              </a:solidFill>
              <a:latin typeface="IBM Plex Sans" panose="020B0503050203000203" pitchFamily="34" charset="0"/>
            </a:endParaRP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$100M+ revenue; 500+ employees </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Energy &amp; utilities; federal governments; manufacturing; higher education; financial services; retail; Managed Security Providers; Cloud Service Providers</a:t>
            </a:r>
            <a:br>
              <a:rPr lang="en-US" sz="700" dirty="0">
                <a:solidFill>
                  <a:srgbClr val="000000"/>
                </a:solidFill>
                <a:latin typeface="IBM Plex Sans" panose="020B0503050203000203" pitchFamily="34" charset="0"/>
              </a:rPr>
            </a:br>
            <a:endParaRPr lang="en-US" sz="700"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Target Departments</a:t>
            </a:r>
          </a:p>
          <a:p>
            <a:pPr>
              <a:lnSpc>
                <a:spcPts val="750"/>
              </a:lnSpc>
              <a:spcAft>
                <a:spcPts val="100"/>
              </a:spcAft>
            </a:pPr>
            <a:endParaRPr lang="en-US" sz="700" b="1" dirty="0">
              <a:solidFill>
                <a:srgbClr val="000000"/>
              </a:solidFill>
              <a:latin typeface="IBM Plex Sans" panose="020B0503050203000203" pitchFamily="34" charset="0"/>
            </a:endParaRP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IT operations; risk management, compliance &amp; policy</a:t>
            </a:r>
            <a:br>
              <a:rPr lang="en-US" sz="700" dirty="0">
                <a:solidFill>
                  <a:srgbClr val="000000"/>
                </a:solidFill>
                <a:latin typeface="IBM Plex Sans" panose="020B0503050203000203" pitchFamily="34" charset="0"/>
              </a:rPr>
            </a:br>
            <a:endParaRPr lang="en-US" sz="900" dirty="0">
              <a:solidFill>
                <a:srgbClr val="0432FF"/>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Pain Points</a:t>
            </a:r>
            <a:endParaRPr lang="en-US" sz="900" dirty="0">
              <a:solidFill>
                <a:srgbClr val="0432FF"/>
              </a:solidFill>
              <a:latin typeface="IBM Plex Sans" panose="020B0503050203000203" pitchFamily="34" charset="0"/>
            </a:endParaRPr>
          </a:p>
          <a:p>
            <a:pPr>
              <a:lnSpc>
                <a:spcPts val="750"/>
              </a:lnSpc>
              <a:spcAft>
                <a:spcPts val="100"/>
              </a:spcAft>
            </a:pPr>
            <a:endParaRPr lang="en-US" sz="700" dirty="0">
              <a:solidFill>
                <a:srgbClr val="000000"/>
              </a:solidFill>
              <a:latin typeface="IBM Plex Sans" panose="020B0503050203000203" pitchFamily="34" charset="0"/>
            </a:endParaRPr>
          </a:p>
          <a:p>
            <a:pPr marL="117475" indent="-117475">
              <a:lnSpc>
                <a:spcPts val="750"/>
              </a:lnSpc>
              <a:buFont typeface="Monaco" pitchFamily="2" charset="77"/>
              <a:buChar char="⎻"/>
            </a:pPr>
            <a:r>
              <a:rPr lang="en-US" sz="700" dirty="0">
                <a:solidFill>
                  <a:srgbClr val="000000"/>
                </a:solidFill>
              </a:rPr>
              <a:t>Data siloed across different tools and different cloud and on-prem environments, which makes visibility across data sources a challenge for SOC Analysts.</a:t>
            </a:r>
            <a:endParaRPr lang="en-US" sz="700" dirty="0">
              <a:solidFill>
                <a:srgbClr val="000000"/>
              </a:solidFill>
              <a:latin typeface="IBM Plex Sans" panose="020B0503050203000203" pitchFamily="34" charset="0"/>
            </a:endParaRPr>
          </a:p>
          <a:p>
            <a:pPr marL="117475" indent="-117475">
              <a:lnSpc>
                <a:spcPts val="750"/>
              </a:lnSpc>
              <a:buFont typeface="Monaco" pitchFamily="2" charset="77"/>
              <a:buChar char="⎻"/>
            </a:pPr>
            <a:r>
              <a:rPr lang="en-US" sz="700" dirty="0">
                <a:solidFill>
                  <a:srgbClr val="000000"/>
                </a:solidFill>
              </a:rPr>
              <a:t>Analysts must search through multiple tools, e.g. EDR, SIEM, Logging platform,  when hunting for a threat or investigating a security incident, adding time, demanding more skills and increasing risk of error and inconsistent interpretation of results.</a:t>
            </a:r>
          </a:p>
          <a:p>
            <a:pPr marL="117475" indent="-117475">
              <a:lnSpc>
                <a:spcPts val="750"/>
              </a:lnSpc>
              <a:buFont typeface="Monaco" pitchFamily="2" charset="77"/>
              <a:buChar char="⎻"/>
            </a:pPr>
            <a:r>
              <a:rPr lang="en-US" sz="700" dirty="0">
                <a:solidFill>
                  <a:srgbClr val="000000"/>
                </a:solidFill>
                <a:latin typeface="IBM Plex Sans" panose="020B0503050203000203" pitchFamily="34" charset="0"/>
              </a:rPr>
              <a:t>Finding data lakes too big and expensive to implement and operationalize.</a:t>
            </a:r>
          </a:p>
          <a:p>
            <a:pPr marL="117475" indent="-117475">
              <a:lnSpc>
                <a:spcPts val="750"/>
              </a:lnSpc>
              <a:buFont typeface="Monaco" pitchFamily="2" charset="77"/>
              <a:buChar char="⎻"/>
            </a:pPr>
            <a:r>
              <a:rPr lang="en-US" sz="700" dirty="0">
                <a:solidFill>
                  <a:srgbClr val="000000"/>
                </a:solidFill>
                <a:latin typeface="IBM Plex Sans" panose="020B0503050203000203" pitchFamily="34" charset="0"/>
              </a:rPr>
              <a:t>Concerned about costs and getting locked into security vendors that require ‘all data to be sent to them’.</a:t>
            </a:r>
            <a:br>
              <a:rPr lang="en-US" sz="700" dirty="0">
                <a:solidFill>
                  <a:srgbClr val="000000"/>
                </a:solidFill>
                <a:latin typeface="IBM Plex Sans" panose="020B0503050203000203" pitchFamily="34" charset="0"/>
              </a:rPr>
            </a:br>
            <a:endParaRPr lang="en-US" sz="700"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Competitive Differentiators</a:t>
            </a:r>
          </a:p>
          <a:p>
            <a:pPr>
              <a:lnSpc>
                <a:spcPts val="750"/>
              </a:lnSpc>
              <a:spcAft>
                <a:spcPts val="100"/>
              </a:spcAft>
            </a:pPr>
            <a:endParaRPr lang="en-US" sz="700" b="1" dirty="0">
              <a:solidFill>
                <a:srgbClr val="000000"/>
              </a:solidFill>
              <a:latin typeface="IBM Plex Sans" panose="020B0503050203000203" pitchFamily="34" charset="0"/>
            </a:endParaRPr>
          </a:p>
          <a:p>
            <a:pPr marL="120650" indent="-120650">
              <a:lnSpc>
                <a:spcPts val="750"/>
              </a:lnSpc>
              <a:spcAft>
                <a:spcPts val="100"/>
              </a:spcAft>
              <a:buFont typeface="Monaco" pitchFamily="2" charset="77"/>
              <a:buChar char="⎻"/>
            </a:pPr>
            <a:r>
              <a:rPr lang="en-US" sz="700" dirty="0">
                <a:solidFill>
                  <a:srgbClr val="000000"/>
                </a:solidFill>
              </a:rPr>
              <a:t>Leave the data where it is.  No additional data lake required.</a:t>
            </a:r>
          </a:p>
          <a:p>
            <a:pPr marL="120650" indent="-120650">
              <a:lnSpc>
                <a:spcPts val="750"/>
              </a:lnSpc>
              <a:spcAft>
                <a:spcPts val="100"/>
              </a:spcAft>
              <a:buFont typeface="Monaco" pitchFamily="2" charset="77"/>
              <a:buChar char="⎻"/>
            </a:pPr>
            <a:r>
              <a:rPr lang="en-US" sz="700" dirty="0">
                <a:solidFill>
                  <a:srgbClr val="000000"/>
                </a:solidFill>
              </a:rPr>
              <a:t>Simple, streamlined user experience.</a:t>
            </a:r>
          </a:p>
          <a:p>
            <a:pPr marL="120650" indent="-120650">
              <a:lnSpc>
                <a:spcPts val="750"/>
              </a:lnSpc>
              <a:spcAft>
                <a:spcPts val="100"/>
              </a:spcAft>
              <a:buFont typeface="Monaco" pitchFamily="2" charset="77"/>
              <a:buChar char="⎻"/>
            </a:pPr>
            <a:r>
              <a:rPr lang="en-US" sz="700" dirty="0">
                <a:solidFill>
                  <a:srgbClr val="000000"/>
                </a:solidFill>
              </a:rPr>
              <a:t>Data automatically enriched with threat intelligence insights.</a:t>
            </a:r>
            <a:endParaRPr lang="en-US" sz="700" b="1" dirty="0">
              <a:solidFill>
                <a:srgbClr val="000000"/>
              </a:solidFill>
              <a:latin typeface="IBM Plex Sans" panose="020B0503050203000203" pitchFamily="34" charset="0"/>
            </a:endParaRPr>
          </a:p>
          <a:p>
            <a:pPr marL="120650" indent="-120650">
              <a:lnSpc>
                <a:spcPts val="750"/>
              </a:lnSpc>
              <a:spcAft>
                <a:spcPts val="100"/>
              </a:spcAft>
              <a:buFont typeface="Monaco" pitchFamily="2" charset="77"/>
              <a:buChar char="⎻"/>
            </a:pPr>
            <a:r>
              <a:rPr lang="en-US" sz="700" dirty="0">
                <a:solidFill>
                  <a:srgbClr val="000000"/>
                </a:solidFill>
              </a:rPr>
              <a:t>Integrated case management to capture evidence and act on threats.</a:t>
            </a:r>
            <a:endParaRPr lang="en-US" sz="700" b="1" dirty="0">
              <a:solidFill>
                <a:srgbClr val="000000"/>
              </a:solidFill>
              <a:latin typeface="IBM Plex Sans" panose="020B0503050203000203" pitchFamily="34" charset="0"/>
            </a:endParaRPr>
          </a:p>
        </p:txBody>
      </p:sp>
      <p:sp>
        <p:nvSpPr>
          <p:cNvPr id="14" name="TextBox 13">
            <a:extLst>
              <a:ext uri="{FF2B5EF4-FFF2-40B4-BE49-F238E27FC236}">
                <a16:creationId xmlns:a16="http://schemas.microsoft.com/office/drawing/2014/main" id="{65902E1A-2B8C-B746-B2A5-186AB86D2A42}"/>
              </a:ext>
            </a:extLst>
          </p:cNvPr>
          <p:cNvSpPr txBox="1"/>
          <p:nvPr/>
        </p:nvSpPr>
        <p:spPr>
          <a:xfrm>
            <a:off x="4626157" y="213859"/>
            <a:ext cx="2120450" cy="3580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50"/>
              </a:lnSpc>
              <a:spcAft>
                <a:spcPts val="100"/>
              </a:spcAft>
            </a:pPr>
            <a:r>
              <a:rPr lang="en-US" sz="900" b="1" dirty="0">
                <a:solidFill>
                  <a:srgbClr val="0432FF"/>
                </a:solidFill>
                <a:latin typeface="IBM Plex Sans" panose="020B0503050203000203" pitchFamily="34" charset="0"/>
              </a:rPr>
              <a:t>Value Proposition</a:t>
            </a:r>
          </a:p>
          <a:p>
            <a:pPr marL="120650" indent="-120650">
              <a:lnSpc>
                <a:spcPts val="750"/>
              </a:lnSpc>
              <a:spcAft>
                <a:spcPts val="100"/>
              </a:spcAft>
              <a:buFont typeface="Monaco" pitchFamily="2" charset="77"/>
              <a:buChar char="⎻"/>
            </a:pPr>
            <a:endParaRPr lang="en-US" sz="700" dirty="0">
              <a:solidFill>
                <a:srgbClr val="0432FF"/>
              </a:solidFill>
            </a:endParaRPr>
          </a:p>
          <a:p>
            <a:pPr marL="120650" indent="-120650">
              <a:lnSpc>
                <a:spcPts val="750"/>
              </a:lnSpc>
              <a:spcAft>
                <a:spcPts val="100"/>
              </a:spcAft>
              <a:buFont typeface="Monaco" pitchFamily="2" charset="77"/>
              <a:buChar char="⎻"/>
            </a:pPr>
            <a:r>
              <a:rPr lang="en-US" sz="700" dirty="0">
                <a:solidFill>
                  <a:srgbClr val="000000"/>
                </a:solidFill>
              </a:rPr>
              <a:t>Federated search and investigation across data sources without moving any data.</a:t>
            </a:r>
          </a:p>
          <a:p>
            <a:pPr marL="120650" indent="-120650">
              <a:lnSpc>
                <a:spcPts val="750"/>
              </a:lnSpc>
              <a:spcAft>
                <a:spcPts val="100"/>
              </a:spcAft>
              <a:buFont typeface="Monaco" pitchFamily="2" charset="77"/>
              <a:buChar char="⎻"/>
            </a:pPr>
            <a:r>
              <a:rPr lang="en-US" sz="700" dirty="0">
                <a:solidFill>
                  <a:srgbClr val="000000"/>
                </a:solidFill>
              </a:rPr>
              <a:t>Single unified interface to investigate threats and indicators of compromise (IOCs) across multiple siloed solutions, both on premise and in the cloud. </a:t>
            </a:r>
          </a:p>
          <a:p>
            <a:pPr marL="120650" indent="-120650">
              <a:lnSpc>
                <a:spcPts val="750"/>
              </a:lnSpc>
              <a:spcAft>
                <a:spcPts val="100"/>
              </a:spcAft>
              <a:buFont typeface="Monaco" pitchFamily="2" charset="77"/>
              <a:buChar char="⎻"/>
            </a:pPr>
            <a:r>
              <a:rPr lang="en-US" sz="700" dirty="0">
                <a:solidFill>
                  <a:srgbClr val="000000"/>
                </a:solidFill>
              </a:rPr>
              <a:t>Integration analytics to guide analysts to root cause and important insights.</a:t>
            </a:r>
          </a:p>
          <a:p>
            <a:pPr marL="120650" indent="-120650">
              <a:lnSpc>
                <a:spcPts val="750"/>
              </a:lnSpc>
              <a:spcAft>
                <a:spcPts val="100"/>
              </a:spcAft>
              <a:buFont typeface="Monaco" pitchFamily="2" charset="77"/>
              <a:buChar char="⎻"/>
            </a:pPr>
            <a:r>
              <a:rPr lang="en-US" sz="700" dirty="0">
                <a:solidFill>
                  <a:srgbClr val="000000"/>
                </a:solidFill>
              </a:rPr>
              <a:t>MSSP’s can search and hunt for threats across multiple client environments and data repositories from one interface without moving data.</a:t>
            </a:r>
          </a:p>
          <a:p>
            <a:pPr>
              <a:lnSpc>
                <a:spcPts val="750"/>
              </a:lnSpc>
              <a:spcAft>
                <a:spcPts val="100"/>
              </a:spcAft>
            </a:pPr>
            <a:endParaRPr lang="en-US" sz="700" b="1"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Key Personas &amp; Responsibilities</a:t>
            </a:r>
          </a:p>
          <a:p>
            <a:pPr>
              <a:lnSpc>
                <a:spcPts val="750"/>
              </a:lnSpc>
              <a:spcAft>
                <a:spcPts val="100"/>
              </a:spcAft>
            </a:pPr>
            <a:endParaRPr lang="en-US" sz="700" dirty="0">
              <a:solidFill>
                <a:srgbClr val="0432FF"/>
              </a:solidFill>
              <a:latin typeface="IBM Plex Sans" panose="020B0503050203000203" pitchFamily="34" charset="0"/>
            </a:endParaRP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Information Officer (CIO)</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Security Officer (CSO)</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Information Security Officer (CISO) and Chief Technology Officer (CTO)</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Data Officer (CDO)</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Risk Officer (CR)</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Incident Response Manager</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VP Threat Intel</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Security Analyst/Architect</a:t>
            </a:r>
          </a:p>
          <a:p>
            <a:pPr>
              <a:lnSpc>
                <a:spcPts val="750"/>
              </a:lnSpc>
              <a:spcAft>
                <a:spcPts val="100"/>
              </a:spcAft>
            </a:pPr>
            <a:endParaRPr lang="en-US" sz="600"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Use Cases</a:t>
            </a:r>
          </a:p>
          <a:p>
            <a:pPr>
              <a:lnSpc>
                <a:spcPts val="750"/>
              </a:lnSpc>
              <a:spcAft>
                <a:spcPts val="100"/>
              </a:spcAft>
            </a:pPr>
            <a:endParaRPr lang="en-US" sz="600" b="1" dirty="0">
              <a:solidFill>
                <a:srgbClr val="000000"/>
              </a:solidFill>
              <a:latin typeface="IBM Plex Sans" panose="020B0503050203000203" pitchFamily="34" charset="0"/>
            </a:endParaRPr>
          </a:p>
          <a:p>
            <a:pPr marL="120650" indent="-120650">
              <a:lnSpc>
                <a:spcPts val="750"/>
              </a:lnSpc>
              <a:spcAft>
                <a:spcPts val="100"/>
              </a:spcAft>
              <a:buFont typeface="Monaco" pitchFamily="2" charset="77"/>
              <a:buChar char="⎻"/>
            </a:pPr>
            <a:r>
              <a:rPr lang="en-US" sz="700" dirty="0">
                <a:solidFill>
                  <a:srgbClr val="000000"/>
                </a:solidFill>
              </a:rPr>
              <a:t>Federate Search</a:t>
            </a:r>
          </a:p>
          <a:p>
            <a:pPr marL="120650" indent="-120650">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Investigations</a:t>
            </a:r>
          </a:p>
          <a:p>
            <a:pPr marL="120650" indent="-120650">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Threat Hunting</a:t>
            </a:r>
          </a:p>
          <a:p>
            <a:pPr>
              <a:spcAft>
                <a:spcPts val="100"/>
              </a:spcAft>
            </a:pPr>
            <a:endParaRPr lang="en-US" sz="600" dirty="0">
              <a:solidFill>
                <a:srgbClr val="000000"/>
              </a:solidFill>
              <a:latin typeface="IBM Plex Sans" panose="020B0503050203000203" pitchFamily="34" charset="0"/>
            </a:endParaRPr>
          </a:p>
        </p:txBody>
      </p:sp>
      <p:sp>
        <p:nvSpPr>
          <p:cNvPr id="15" name="TextBox 14">
            <a:extLst>
              <a:ext uri="{FF2B5EF4-FFF2-40B4-BE49-F238E27FC236}">
                <a16:creationId xmlns:a16="http://schemas.microsoft.com/office/drawing/2014/main" id="{E569002B-B391-0349-A39E-F8DB4C2E9D82}"/>
              </a:ext>
            </a:extLst>
          </p:cNvPr>
          <p:cNvSpPr txBox="1"/>
          <p:nvPr/>
        </p:nvSpPr>
        <p:spPr>
          <a:xfrm>
            <a:off x="6960631" y="213859"/>
            <a:ext cx="1883724" cy="24981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50"/>
              </a:lnSpc>
              <a:spcAft>
                <a:spcPts val="100"/>
              </a:spcAft>
            </a:pPr>
            <a:r>
              <a:rPr lang="en-US" sz="900" b="1" dirty="0">
                <a:solidFill>
                  <a:srgbClr val="0432FF"/>
                </a:solidFill>
                <a:latin typeface="IBM Plex Sans" panose="020B0503050203000203" pitchFamily="34" charset="0"/>
              </a:rPr>
              <a:t>Initial Prospecting Questions</a:t>
            </a:r>
          </a:p>
          <a:p>
            <a:pPr marL="117475" indent="-117475">
              <a:lnSpc>
                <a:spcPts val="750"/>
              </a:lnSpc>
              <a:spcAft>
                <a:spcPts val="100"/>
              </a:spcAft>
              <a:buFont typeface="Monaco" pitchFamily="2" charset="77"/>
              <a:buChar char="⎻"/>
            </a:pPr>
            <a:endParaRPr lang="en-US" sz="700" dirty="0">
              <a:solidFill>
                <a:srgbClr val="000000"/>
              </a:solidFill>
              <a:latin typeface="IBM Plex Sans" panose="020B0503050203000203" pitchFamily="34" charset="0"/>
            </a:endParaRPr>
          </a:p>
          <a:p>
            <a:pPr marL="120650" indent="-120650">
              <a:lnSpc>
                <a:spcPts val="750"/>
              </a:lnSpc>
              <a:spcAft>
                <a:spcPts val="100"/>
              </a:spcAft>
              <a:buFont typeface="Monaco" pitchFamily="2" charset="77"/>
              <a:buChar char="⎻"/>
            </a:pPr>
            <a:r>
              <a:rPr lang="en-US" sz="700" dirty="0">
                <a:solidFill>
                  <a:srgbClr val="000000"/>
                </a:solidFill>
              </a:rPr>
              <a:t>How do you manage search across multiple security tools and/or data distributions? What is the impact on your threat hunting ability/speed?</a:t>
            </a:r>
          </a:p>
          <a:p>
            <a:pPr marL="120650" indent="-120650">
              <a:lnSpc>
                <a:spcPts val="750"/>
              </a:lnSpc>
              <a:spcAft>
                <a:spcPts val="100"/>
              </a:spcAft>
              <a:buFont typeface="Monaco" pitchFamily="2" charset="77"/>
              <a:buChar char="⎻"/>
            </a:pPr>
            <a:r>
              <a:rPr lang="en-US" sz="700" dirty="0">
                <a:solidFill>
                  <a:srgbClr val="000000"/>
                </a:solidFill>
              </a:rPr>
              <a:t>Do you want to leverage native cloud security platforms and data storage and provide a unified search and investigation capability for you SOC analysts ?</a:t>
            </a:r>
          </a:p>
          <a:p>
            <a:pPr>
              <a:lnSpc>
                <a:spcPts val="750"/>
              </a:lnSpc>
              <a:spcAft>
                <a:spcPts val="100"/>
              </a:spcAft>
            </a:pPr>
            <a:endParaRPr lang="en-US" sz="700"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Key Use Cases</a:t>
            </a:r>
          </a:p>
          <a:p>
            <a:pPr>
              <a:lnSpc>
                <a:spcPts val="750"/>
              </a:lnSpc>
              <a:spcAft>
                <a:spcPts val="100"/>
              </a:spcAft>
            </a:pPr>
            <a:endParaRPr lang="en-US" sz="700" dirty="0">
              <a:solidFill>
                <a:srgbClr val="000000"/>
              </a:solidFill>
              <a:latin typeface="IBM Plex Sans" panose="020B0503050203000203" pitchFamily="34" charset="0"/>
            </a:endParaRP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Search IOCs and suspicious activity</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Threat Hunting</a:t>
            </a:r>
          </a:p>
          <a:p>
            <a:pPr>
              <a:lnSpc>
                <a:spcPts val="750"/>
              </a:lnSpc>
              <a:spcAft>
                <a:spcPts val="100"/>
              </a:spcAft>
            </a:pPr>
            <a:endParaRPr lang="en-US" sz="1000"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Getting Started</a:t>
            </a:r>
          </a:p>
          <a:p>
            <a:pPr>
              <a:lnSpc>
                <a:spcPts val="750"/>
              </a:lnSpc>
              <a:spcAft>
                <a:spcPts val="100"/>
              </a:spcAft>
            </a:pPr>
            <a:endParaRPr lang="en-US" sz="700" b="1" dirty="0">
              <a:solidFill>
                <a:srgbClr val="0432FF"/>
              </a:solidFill>
              <a:latin typeface="IBM Plex Sans" panose="020B0503050203000203" pitchFamily="34" charset="0"/>
            </a:endParaRPr>
          </a:p>
          <a:p>
            <a:pPr>
              <a:lnSpc>
                <a:spcPts val="750"/>
              </a:lnSpc>
              <a:spcAft>
                <a:spcPts val="100"/>
              </a:spcAft>
            </a:pPr>
            <a:r>
              <a:rPr lang="en-US" sz="700" dirty="0">
                <a:solidFill>
                  <a:srgbClr val="000000"/>
                </a:solidFill>
                <a:latin typeface="IBM Plex Sans" panose="020B0503050203000203" pitchFamily="34" charset="0"/>
                <a:hlinkClick r:id="rId2"/>
              </a:rPr>
              <a:t>Email Template</a:t>
            </a:r>
            <a:endParaRPr lang="en-US" sz="700" dirty="0">
              <a:solidFill>
                <a:srgbClr val="000000"/>
              </a:solidFill>
              <a:latin typeface="IBM Plex Sans" panose="020B0503050203000203" pitchFamily="34" charset="0"/>
            </a:endParaRPr>
          </a:p>
          <a:p>
            <a:pPr>
              <a:lnSpc>
                <a:spcPts val="750"/>
              </a:lnSpc>
              <a:spcAft>
                <a:spcPts val="100"/>
              </a:spcAft>
            </a:pPr>
            <a:endParaRPr lang="en-US" sz="700" dirty="0">
              <a:solidFill>
                <a:srgbClr val="000000"/>
              </a:solidFill>
              <a:latin typeface="IBM Plex Sans" panose="020B0503050203000203" pitchFamily="34" charset="0"/>
            </a:endParaRPr>
          </a:p>
          <a:p>
            <a:pPr>
              <a:lnSpc>
                <a:spcPts val="750"/>
              </a:lnSpc>
              <a:spcAft>
                <a:spcPts val="100"/>
              </a:spcAft>
            </a:pPr>
            <a:r>
              <a:rPr lang="en-US" sz="700" dirty="0">
                <a:solidFill>
                  <a:srgbClr val="000000"/>
                </a:solidFill>
                <a:latin typeface="IBM Plex Sans" panose="020B0503050203000203" pitchFamily="34" charset="0"/>
                <a:hlinkClick r:id="rId3"/>
              </a:rPr>
              <a:t>Cloud Pak for Security Landing Page</a:t>
            </a:r>
            <a:endParaRPr lang="en-US" sz="700" dirty="0">
              <a:solidFill>
                <a:srgbClr val="000000"/>
              </a:solidFill>
              <a:latin typeface="IBM Plex Sans" panose="020B0503050203000203" pitchFamily="34" charset="0"/>
            </a:endParaRPr>
          </a:p>
          <a:p>
            <a:pPr>
              <a:spcAft>
                <a:spcPts val="100"/>
              </a:spcAft>
            </a:pPr>
            <a:endParaRPr lang="en-US" sz="900" b="1" dirty="0">
              <a:solidFill>
                <a:srgbClr val="000000"/>
              </a:solidFill>
              <a:latin typeface="IBM Plex Sans" panose="020B0503050203000203" pitchFamily="34" charset="0"/>
            </a:endParaRPr>
          </a:p>
        </p:txBody>
      </p:sp>
      <p:sp>
        <p:nvSpPr>
          <p:cNvPr id="17" name="Title 6">
            <a:extLst>
              <a:ext uri="{FF2B5EF4-FFF2-40B4-BE49-F238E27FC236}">
                <a16:creationId xmlns:a16="http://schemas.microsoft.com/office/drawing/2014/main" id="{87C43525-AC81-9140-8654-6370492FCF4B}"/>
              </a:ext>
            </a:extLst>
          </p:cNvPr>
          <p:cNvSpPr txBox="1">
            <a:spLocks/>
          </p:cNvSpPr>
          <p:nvPr/>
        </p:nvSpPr>
        <p:spPr>
          <a:xfrm>
            <a:off x="167676" y="3331826"/>
            <a:ext cx="1950513" cy="147209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0" marR="0" indent="0" algn="l" defTabSz="914400" rtl="0" latinLnBrk="0">
              <a:lnSpc>
                <a:spcPct val="90000"/>
              </a:lnSpc>
              <a:spcBef>
                <a:spcPts val="0"/>
              </a:spcBef>
              <a:spcAft>
                <a:spcPts val="0"/>
              </a:spcAft>
              <a:buClrTx/>
              <a:buSzTx/>
              <a:buFontTx/>
              <a:buNone/>
              <a:tabLst/>
              <a:defRPr sz="1600" b="1" i="0" u="none" strike="noStrike" cap="none" spc="0" baseline="0">
                <a:ln>
                  <a:noFill/>
                </a:ln>
                <a:solidFill>
                  <a:srgbClr val="FFFFFF"/>
                </a:solidFill>
                <a:uFillTx/>
                <a:latin typeface="IBM Plex Sans"/>
                <a:ea typeface="IBM Plex Sans"/>
                <a:cs typeface="IBM Plex Sans"/>
                <a:sym typeface="IBM Plex Sans"/>
              </a:defRPr>
            </a:lvl1pPr>
            <a:lvl2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2pPr>
            <a:lvl3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3pPr>
            <a:lvl4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4pPr>
            <a:lvl5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5pPr>
            <a:lvl6pPr marL="0" marR="0" indent="362568"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6pPr>
            <a:lvl7pPr marL="0" marR="0" indent="725139"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7pPr>
            <a:lvl8pPr marL="0" marR="0" indent="108770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8pPr>
            <a:lvl9pPr marL="0" marR="0" indent="145027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9pPr>
          </a:lstStyle>
          <a:p>
            <a:pPr>
              <a:lnSpc>
                <a:spcPct val="100000"/>
              </a:lnSpc>
              <a:defRPr sz="1000">
                <a:latin typeface="IBM Plex Sans Medium"/>
                <a:ea typeface="IBM Plex Sans Medium"/>
                <a:cs typeface="IBM Plex Sans Medium"/>
                <a:sym typeface="IBM Plex Sans Medium"/>
              </a:defRPr>
            </a:pPr>
            <a:r>
              <a:rPr lang="en-US" sz="900" dirty="0">
                <a:latin typeface="IBM Plex Sans" panose="020B0503050203000203" pitchFamily="34" charset="0"/>
              </a:rPr>
              <a:t>Key Entry Points</a:t>
            </a:r>
          </a:p>
          <a:p>
            <a:pPr>
              <a:lnSpc>
                <a:spcPct val="100000"/>
              </a:lnSpc>
              <a:defRPr sz="1000">
                <a:latin typeface="IBM Plex Sans Medium"/>
                <a:ea typeface="IBM Plex Sans Medium"/>
                <a:cs typeface="IBM Plex Sans Medium"/>
                <a:sym typeface="IBM Plex Sans Medium"/>
              </a:defRPr>
            </a:pPr>
            <a:endParaRPr lang="en-US" sz="900" dirty="0">
              <a:latin typeface="IBM Plex Sans" panose="020B0503050203000203" pitchFamily="34" charset="0"/>
            </a:endParaRPr>
          </a:p>
          <a:p>
            <a:pPr marL="177800" indent="-177800">
              <a:lnSpc>
                <a:spcPct val="100000"/>
              </a:lnSpc>
              <a:buClr>
                <a:srgbClr val="FFFFFF"/>
              </a:buClr>
              <a:buSzPct val="90000"/>
              <a:buAutoNum type="arabicPeriod"/>
              <a:defRPr sz="800"/>
            </a:pPr>
            <a:r>
              <a:rPr lang="en-US" sz="900" b="0" dirty="0"/>
              <a:t>New/Logo Competitive</a:t>
            </a:r>
          </a:p>
          <a:p>
            <a:pPr marL="177800" indent="-177800">
              <a:lnSpc>
                <a:spcPct val="100000"/>
              </a:lnSpc>
              <a:buClr>
                <a:srgbClr val="FFFFFF"/>
              </a:buClr>
              <a:buSzPct val="90000"/>
              <a:buAutoNum type="arabicPeriod"/>
              <a:defRPr sz="800"/>
            </a:pPr>
            <a:r>
              <a:rPr lang="en-US" sz="900" b="0" dirty="0"/>
              <a:t>QRadar and/or Resilient Prospecting</a:t>
            </a:r>
            <a:br>
              <a:rPr lang="en-US" sz="900" dirty="0">
                <a:latin typeface="IBM Plex Sans" panose="020B0503050203000203" pitchFamily="34" charset="0"/>
              </a:rPr>
            </a:br>
            <a:endParaRPr lang="en-US" sz="900" dirty="0">
              <a:latin typeface="IBM Plex Sans" panose="020B0503050203000203" pitchFamily="34" charset="0"/>
            </a:endParaRPr>
          </a:p>
        </p:txBody>
      </p:sp>
      <p:sp>
        <p:nvSpPr>
          <p:cNvPr id="12" name="TextBox 32">
            <a:extLst>
              <a:ext uri="{FF2B5EF4-FFF2-40B4-BE49-F238E27FC236}">
                <a16:creationId xmlns:a16="http://schemas.microsoft.com/office/drawing/2014/main" id="{383E8B8D-5633-9A45-A736-D5E0F478D877}"/>
              </a:ext>
            </a:extLst>
          </p:cNvPr>
          <p:cNvSpPr txBox="1"/>
          <p:nvPr/>
        </p:nvSpPr>
        <p:spPr>
          <a:xfrm>
            <a:off x="4806601" y="4960506"/>
            <a:ext cx="985542" cy="149977"/>
          </a:xfrm>
          <a:prstGeom prst="rect">
            <a:avLst/>
          </a:prstGeom>
          <a:ln w="12700">
            <a:miter lim="400000"/>
          </a:ln>
          <a:extLst>
            <a:ext uri="{C572A759-6A51-4108-AA02-DFA0A04FC94B}">
              <ma14:wrappingTextBoxFlag xmlns="" xmlns:ma14="http://schemas.microsoft.com/office/mac/drawingml/2011/main" val="1"/>
            </a:ext>
          </a:extLst>
        </p:spPr>
        <p:txBody>
          <a:bodyPr lIns="28575" tIns="28575" rIns="28575" bIns="28575">
            <a:spAutoFit/>
          </a:bodyPr>
          <a:lstStyle>
            <a:lvl1pPr>
              <a:lnSpc>
                <a:spcPct val="104999"/>
              </a:lnSpc>
              <a:spcBef>
                <a:spcPts val="600"/>
              </a:spcBef>
              <a:defRPr sz="600">
                <a:solidFill>
                  <a:srgbClr val="000000"/>
                </a:solidFill>
              </a:defRPr>
            </a:lvl1pPr>
          </a:lstStyle>
          <a:p>
            <a:r>
              <a:rPr dirty="0"/>
              <a:t>For I</a:t>
            </a:r>
            <a:r>
              <a:rPr lang="en-US" dirty="0"/>
              <a:t>BM and BP use ONLY</a:t>
            </a:r>
            <a:endParaRPr dirty="0"/>
          </a:p>
        </p:txBody>
      </p:sp>
    </p:spTree>
    <p:extLst>
      <p:ext uri="{BB962C8B-B14F-4D97-AF65-F5344CB8AC3E}">
        <p14:creationId xmlns:p14="http://schemas.microsoft.com/office/powerpoint/2010/main" val="34288194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Footer Placeholder 2"/>
          <p:cNvSpPr txBox="1"/>
          <p:nvPr/>
        </p:nvSpPr>
        <p:spPr>
          <a:xfrm>
            <a:off x="228599" y="4808190"/>
            <a:ext cx="1338200"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600">
                <a:latin typeface="IBM Plex Sans Light"/>
                <a:ea typeface="IBM Plex Sans Light"/>
                <a:cs typeface="IBM Plex Sans Light"/>
                <a:sym typeface="IBM Plex Sans Light"/>
              </a:defRPr>
            </a:lvl1pPr>
          </a:lstStyle>
          <a:p>
            <a:r>
              <a:t>IBM Security / © 2020 IBM Corporation</a:t>
            </a:r>
          </a:p>
        </p:txBody>
      </p:sp>
      <p:sp>
        <p:nvSpPr>
          <p:cNvPr id="451" name="Title 6"/>
          <p:cNvSpPr txBox="1">
            <a:spLocks noGrp="1"/>
          </p:cNvSpPr>
          <p:nvPr>
            <p:ph type="title"/>
          </p:nvPr>
        </p:nvSpPr>
        <p:spPr>
          <a:xfrm>
            <a:off x="154834" y="978583"/>
            <a:ext cx="1950513" cy="1925143"/>
          </a:xfrm>
          <a:prstGeom prst="rect">
            <a:avLst/>
          </a:prstGeom>
        </p:spPr>
        <p:txBody>
          <a:bodyPr lIns="0" tIns="0" rIns="0" bIns="0" anchor="t">
            <a:noAutofit/>
          </a:bodyPr>
          <a:lstStyle/>
          <a:p>
            <a:pPr>
              <a:lnSpc>
                <a:spcPct val="100000"/>
              </a:lnSpc>
            </a:pPr>
            <a:r>
              <a:rPr sz="900" dirty="0">
                <a:solidFill>
                  <a:schemeClr val="tx1"/>
                </a:solidFill>
              </a:rPr>
              <a:t>Challenge</a:t>
            </a:r>
            <a:br>
              <a:rPr lang="en-US" sz="900" dirty="0">
                <a:solidFill>
                  <a:schemeClr val="tx1"/>
                </a:solidFill>
              </a:rPr>
            </a:br>
            <a:br>
              <a:rPr lang="en-US" sz="900" dirty="0">
                <a:solidFill>
                  <a:schemeClr val="tx1"/>
                </a:solidFill>
              </a:rPr>
            </a:br>
            <a:r>
              <a:rPr lang="en-US" sz="900" b="0" dirty="0">
                <a:solidFill>
                  <a:schemeClr val="tx1"/>
                </a:solidFill>
              </a:rPr>
              <a:t>Security teams must collect and operationalize Threat Intelligence across various tools, including SIEM, EDR, Logging, Cloud platforms, Network Threat Analytics, etc. This currently involves point to point integrations with the various threat intelligence sources and disconnected response workflows resulting in increased integration effort and increased risk of missing evidence of threats in their environment.</a:t>
            </a:r>
          </a:p>
        </p:txBody>
      </p:sp>
      <p:sp>
        <p:nvSpPr>
          <p:cNvPr id="454" name="Rectangle 1"/>
          <p:cNvSpPr txBox="1"/>
          <p:nvPr/>
        </p:nvSpPr>
        <p:spPr>
          <a:xfrm>
            <a:off x="97459" y="94938"/>
            <a:ext cx="2212794" cy="5078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500">
                <a:latin typeface="IBM Plex Sans Medium"/>
                <a:ea typeface="IBM Plex Sans Medium"/>
                <a:cs typeface="IBM Plex Sans Medium"/>
                <a:sym typeface="IBM Plex Sans Medium"/>
              </a:defRPr>
            </a:pPr>
            <a:r>
              <a:rPr b="1" dirty="0">
                <a:latin typeface="IBM Plex Sans Condensed" panose="020B0506050203000203" pitchFamily="34" charset="77"/>
              </a:rPr>
              <a:t>IBM</a:t>
            </a:r>
            <a:r>
              <a:rPr b="1" dirty="0">
                <a:latin typeface="IBM Plex Sans Condensed" panose="020B0506050203000203" pitchFamily="34" charset="77"/>
                <a:sym typeface="IBM Plex Sans"/>
              </a:rPr>
              <a:t> </a:t>
            </a:r>
            <a:r>
              <a:rPr dirty="0">
                <a:latin typeface="IBM Plex Sans Condensed" panose="020B0506050203000203" pitchFamily="34" charset="77"/>
                <a:ea typeface="IBM Plex Sans Light"/>
                <a:cs typeface="IBM Plex Sans Light"/>
                <a:sym typeface="IBM Plex Sans Light"/>
              </a:rPr>
              <a:t>Cloud Pak for </a:t>
            </a:r>
            <a:r>
              <a:rPr lang="en-US" dirty="0">
                <a:latin typeface="IBM Plex Sans Condensed" panose="020B0506050203000203" pitchFamily="34" charset="77"/>
                <a:ea typeface="IBM Plex Sans Light"/>
                <a:cs typeface="IBM Plex Sans Light"/>
                <a:sym typeface="IBM Plex Sans Light"/>
              </a:rPr>
              <a:t>Security</a:t>
            </a:r>
          </a:p>
          <a:p>
            <a:pPr>
              <a:defRPr sz="1500">
                <a:latin typeface="IBM Plex Sans Medium"/>
                <a:ea typeface="IBM Plex Sans Medium"/>
                <a:cs typeface="IBM Plex Sans Medium"/>
                <a:sym typeface="IBM Plex Sans Medium"/>
              </a:defRPr>
            </a:pPr>
            <a:r>
              <a:rPr lang="en-US" sz="1200" b="1" dirty="0">
                <a:latin typeface="IBM Plex Sans Light"/>
                <a:ea typeface="IBM Plex Sans Light"/>
                <a:cs typeface="IBM Plex Sans Light"/>
                <a:sym typeface="IBM Plex Sans Light"/>
              </a:rPr>
              <a:t>TII</a:t>
            </a:r>
            <a:endParaRPr sz="1200" b="1" dirty="0">
              <a:latin typeface="IBM Plex Sans Light"/>
              <a:ea typeface="IBM Plex Sans Light"/>
              <a:cs typeface="IBM Plex Sans Light"/>
              <a:sym typeface="IBM Plex Sans Light"/>
            </a:endParaRPr>
          </a:p>
        </p:txBody>
      </p:sp>
      <p:sp>
        <p:nvSpPr>
          <p:cNvPr id="455" name="Straight Connector 9"/>
          <p:cNvSpPr/>
          <p:nvPr/>
        </p:nvSpPr>
        <p:spPr>
          <a:xfrm>
            <a:off x="228598" y="858634"/>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456" name="Straight Connector 17"/>
          <p:cNvSpPr/>
          <p:nvPr/>
        </p:nvSpPr>
        <p:spPr>
          <a:xfrm>
            <a:off x="167676" y="3135246"/>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3" name="TextBox 2">
            <a:extLst>
              <a:ext uri="{FF2B5EF4-FFF2-40B4-BE49-F238E27FC236}">
                <a16:creationId xmlns:a16="http://schemas.microsoft.com/office/drawing/2014/main" id="{C6372D20-CDF2-2A46-B9CA-B482FBB30E5B}"/>
              </a:ext>
            </a:extLst>
          </p:cNvPr>
          <p:cNvSpPr txBox="1"/>
          <p:nvPr/>
        </p:nvSpPr>
        <p:spPr>
          <a:xfrm>
            <a:off x="2421626" y="213290"/>
            <a:ext cx="1883724" cy="46038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50"/>
              </a:lnSpc>
              <a:spcAft>
                <a:spcPts val="100"/>
              </a:spcAft>
            </a:pPr>
            <a:r>
              <a:rPr lang="en-US" sz="900" b="1" dirty="0">
                <a:solidFill>
                  <a:srgbClr val="0432FF"/>
                </a:solidFill>
                <a:latin typeface="IBM Plex Sans" panose="020B0503050203000203" pitchFamily="34" charset="0"/>
              </a:rPr>
              <a:t>Target Audience</a:t>
            </a:r>
          </a:p>
          <a:p>
            <a:pPr>
              <a:lnSpc>
                <a:spcPts val="750"/>
              </a:lnSpc>
              <a:spcAft>
                <a:spcPts val="100"/>
              </a:spcAft>
            </a:pPr>
            <a:endParaRPr lang="en-US" sz="700" b="1" dirty="0">
              <a:solidFill>
                <a:srgbClr val="000000"/>
              </a:solidFill>
              <a:latin typeface="IBM Plex Sans" panose="020B0503050203000203" pitchFamily="34" charset="0"/>
            </a:endParaRP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$100M+ revenue; 500+ employees </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Energy &amp; utilities; federal governments; manufacturing; higher education; financial services; retail; Managed Security Providers; Cloud Service Providers</a:t>
            </a:r>
            <a:br>
              <a:rPr lang="en-US" sz="700" dirty="0">
                <a:solidFill>
                  <a:srgbClr val="000000"/>
                </a:solidFill>
                <a:latin typeface="IBM Plex Sans" panose="020B0503050203000203" pitchFamily="34" charset="0"/>
              </a:rPr>
            </a:br>
            <a:endParaRPr lang="en-US" sz="700"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Target Departments</a:t>
            </a:r>
          </a:p>
          <a:p>
            <a:pPr>
              <a:lnSpc>
                <a:spcPts val="750"/>
              </a:lnSpc>
              <a:spcAft>
                <a:spcPts val="100"/>
              </a:spcAft>
            </a:pPr>
            <a:endParaRPr lang="en-US" sz="700" b="1" dirty="0">
              <a:solidFill>
                <a:srgbClr val="000000"/>
              </a:solidFill>
              <a:latin typeface="IBM Plex Sans" panose="020B0503050203000203" pitchFamily="34" charset="0"/>
            </a:endParaRP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IT operations; risk management, compliance &amp; policy</a:t>
            </a:r>
            <a:br>
              <a:rPr lang="en-US" sz="700" dirty="0">
                <a:solidFill>
                  <a:srgbClr val="000000"/>
                </a:solidFill>
                <a:latin typeface="IBM Plex Sans" panose="020B0503050203000203" pitchFamily="34" charset="0"/>
              </a:rPr>
            </a:br>
            <a:endParaRPr lang="en-US" sz="700"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Pain Points</a:t>
            </a:r>
            <a:endParaRPr lang="en-US" sz="900" dirty="0">
              <a:solidFill>
                <a:srgbClr val="0432FF"/>
              </a:solidFill>
              <a:latin typeface="IBM Plex Sans" panose="020B0503050203000203" pitchFamily="34" charset="0"/>
            </a:endParaRPr>
          </a:p>
          <a:p>
            <a:pPr>
              <a:lnSpc>
                <a:spcPts val="750"/>
              </a:lnSpc>
              <a:spcAft>
                <a:spcPts val="100"/>
              </a:spcAft>
            </a:pPr>
            <a:endParaRPr lang="en-US" sz="700" dirty="0">
              <a:solidFill>
                <a:srgbClr val="000000"/>
              </a:solidFill>
              <a:latin typeface="IBM Plex Sans" panose="020B0503050203000203" pitchFamily="34" charset="0"/>
            </a:endParaRPr>
          </a:p>
          <a:p>
            <a:pPr marL="117475" indent="-117475">
              <a:lnSpc>
                <a:spcPts val="750"/>
              </a:lnSpc>
              <a:buFont typeface="Monaco" pitchFamily="2" charset="77"/>
              <a:buChar char="⎻"/>
            </a:pPr>
            <a:r>
              <a:rPr lang="en-US" sz="700" dirty="0">
                <a:solidFill>
                  <a:srgbClr val="000000"/>
                </a:solidFill>
              </a:rPr>
              <a:t>Security teams investigate threats only after potential suspicious traffic has been identified on their network.</a:t>
            </a:r>
            <a:endParaRPr lang="en-US" sz="700" dirty="0">
              <a:solidFill>
                <a:srgbClr val="000000"/>
              </a:solidFill>
              <a:latin typeface="IBM Plex Sans" panose="020B0503050203000203" pitchFamily="34" charset="0"/>
            </a:endParaRPr>
          </a:p>
          <a:p>
            <a:pPr marL="117475" indent="-117475">
              <a:lnSpc>
                <a:spcPts val="750"/>
              </a:lnSpc>
              <a:buFont typeface="Monaco" pitchFamily="2" charset="77"/>
              <a:buChar char="⎻"/>
            </a:pPr>
            <a:r>
              <a:rPr lang="en-US" sz="700" dirty="0">
                <a:solidFill>
                  <a:srgbClr val="000000"/>
                </a:solidFill>
              </a:rPr>
              <a:t>Significant resources are needed to customize, maintain and support ongoing threat intelligence across multiple security solutions and tools. </a:t>
            </a:r>
          </a:p>
          <a:p>
            <a:pPr marL="117475" indent="-117475">
              <a:lnSpc>
                <a:spcPts val="750"/>
              </a:lnSpc>
              <a:buFont typeface="Monaco" pitchFamily="2" charset="77"/>
              <a:buChar char="⎻"/>
            </a:pPr>
            <a:r>
              <a:rPr lang="en-US" sz="700" dirty="0">
                <a:solidFill>
                  <a:srgbClr val="000000"/>
                </a:solidFill>
              </a:rPr>
              <a:t>Lack critical support and insights to make the most of the data available.</a:t>
            </a:r>
          </a:p>
          <a:p>
            <a:pPr marL="117475" indent="-117475">
              <a:lnSpc>
                <a:spcPts val="750"/>
              </a:lnSpc>
              <a:buFont typeface="Monaco" pitchFamily="2" charset="77"/>
              <a:buChar char="⎻"/>
            </a:pPr>
            <a:endParaRPr lang="en-US" sz="700" b="1" dirty="0">
              <a:solidFill>
                <a:srgbClr val="000000"/>
              </a:solidFill>
              <a:latin typeface="IBM Plex Sans" panose="020B0503050203000203" pitchFamily="34" charset="0"/>
            </a:endParaRPr>
          </a:p>
          <a:p>
            <a:pPr>
              <a:lnSpc>
                <a:spcPts val="750"/>
              </a:lnSpc>
            </a:pPr>
            <a:r>
              <a:rPr lang="en-US" sz="900" b="1" dirty="0">
                <a:solidFill>
                  <a:srgbClr val="0432FF"/>
                </a:solidFill>
                <a:latin typeface="IBM Plex Sans" panose="020B0503050203000203" pitchFamily="34" charset="0"/>
              </a:rPr>
              <a:t>Competitive Differentiators</a:t>
            </a:r>
          </a:p>
          <a:p>
            <a:pPr>
              <a:lnSpc>
                <a:spcPts val="750"/>
              </a:lnSpc>
              <a:spcAft>
                <a:spcPts val="100"/>
              </a:spcAft>
            </a:pPr>
            <a:endParaRPr lang="en-US" sz="700" b="1" dirty="0">
              <a:solidFill>
                <a:srgbClr val="000000"/>
              </a:solidFill>
              <a:latin typeface="IBM Plex Sans" panose="020B0503050203000203" pitchFamily="34" charset="0"/>
            </a:endParaRPr>
          </a:p>
          <a:p>
            <a:pPr marL="114300" indent="-114300">
              <a:lnSpc>
                <a:spcPts val="750"/>
              </a:lnSpc>
              <a:spcAft>
                <a:spcPts val="100"/>
              </a:spcAft>
              <a:buFont typeface="Monaco" pitchFamily="2" charset="77"/>
              <a:buChar char="⎻"/>
            </a:pPr>
            <a:r>
              <a:rPr lang="en-US" sz="700" dirty="0">
                <a:solidFill>
                  <a:srgbClr val="000000"/>
                </a:solidFill>
              </a:rPr>
              <a:t>Ability to search for IOC’s from Threat Intelligence without the need for a data lake.</a:t>
            </a:r>
          </a:p>
          <a:p>
            <a:pPr marL="114300" indent="-114300">
              <a:lnSpc>
                <a:spcPts val="750"/>
              </a:lnSpc>
              <a:spcAft>
                <a:spcPts val="100"/>
              </a:spcAft>
              <a:buFont typeface="Monaco" pitchFamily="2" charset="77"/>
              <a:buChar char="⎻"/>
            </a:pPr>
            <a:r>
              <a:rPr lang="en-US" sz="700" dirty="0">
                <a:solidFill>
                  <a:srgbClr val="000000"/>
                </a:solidFill>
              </a:rPr>
              <a:t>Integrated unified case management and SOAR enabling fast response.</a:t>
            </a:r>
          </a:p>
          <a:p>
            <a:pPr marL="114300" indent="-114300">
              <a:lnSpc>
                <a:spcPts val="750"/>
              </a:lnSpc>
              <a:spcAft>
                <a:spcPts val="100"/>
              </a:spcAft>
              <a:buFont typeface="Monaco" pitchFamily="2" charset="77"/>
              <a:buChar char="⎻"/>
            </a:pPr>
            <a:r>
              <a:rPr lang="en-US" sz="700" dirty="0">
                <a:solidFill>
                  <a:srgbClr val="000000"/>
                </a:solidFill>
              </a:rPr>
              <a:t>Automated ranking of Threat Intelligence based on industry and geographical profile.</a:t>
            </a:r>
          </a:p>
          <a:p>
            <a:pPr marL="114300" indent="-114300">
              <a:lnSpc>
                <a:spcPts val="750"/>
              </a:lnSpc>
              <a:spcAft>
                <a:spcPts val="100"/>
              </a:spcAft>
              <a:buFont typeface="Monaco" pitchFamily="2" charset="77"/>
              <a:buChar char="⎻"/>
            </a:pPr>
            <a:r>
              <a:rPr lang="en-US" sz="700" dirty="0">
                <a:solidFill>
                  <a:srgbClr val="000000"/>
                </a:solidFill>
              </a:rPr>
              <a:t>Ability to cross-reference connected data sources to determine whether events and flows are related to any IOCs captured within the TII threat reports.</a:t>
            </a:r>
          </a:p>
          <a:p>
            <a:pPr marL="114300" indent="-114300">
              <a:lnSpc>
                <a:spcPts val="750"/>
              </a:lnSpc>
              <a:spcAft>
                <a:spcPts val="100"/>
              </a:spcAft>
              <a:buFont typeface="Monaco" pitchFamily="2" charset="77"/>
              <a:buChar char="⎻"/>
            </a:pPr>
            <a:r>
              <a:rPr lang="en-US" sz="700" dirty="0">
                <a:solidFill>
                  <a:srgbClr val="000000"/>
                </a:solidFill>
              </a:rPr>
              <a:t>Powered by X-Force Threat Intelligence including the </a:t>
            </a:r>
            <a:r>
              <a:rPr lang="en-US" sz="700" dirty="0">
                <a:solidFill>
                  <a:srgbClr val="000000"/>
                </a:solidFill>
                <a:hlinkClick r:id="rId2">
                  <a:extLst>
                    <a:ext uri="{A12FA001-AC4F-418D-AE19-62706E023703}">
                      <ahyp:hlinkClr xmlns:ahyp="http://schemas.microsoft.com/office/drawing/2018/hyperlinkcolor" val="tx"/>
                    </a:ext>
                  </a:extLst>
                </a:hlinkClick>
              </a:rPr>
              <a:t>X-Force IRIS</a:t>
            </a:r>
            <a:r>
              <a:rPr lang="en-US" sz="700" dirty="0">
                <a:solidFill>
                  <a:srgbClr val="000000"/>
                </a:solidFill>
              </a:rPr>
              <a:t> researchers tracking the latest activities of threat actors, groups, industry analysis, malware analysis and early warning (DNS).</a:t>
            </a:r>
          </a:p>
        </p:txBody>
      </p:sp>
      <p:sp>
        <p:nvSpPr>
          <p:cNvPr id="14" name="TextBox 13">
            <a:extLst>
              <a:ext uri="{FF2B5EF4-FFF2-40B4-BE49-F238E27FC236}">
                <a16:creationId xmlns:a16="http://schemas.microsoft.com/office/drawing/2014/main" id="{65902E1A-2B8C-B746-B2A5-186AB86D2A42}"/>
              </a:ext>
            </a:extLst>
          </p:cNvPr>
          <p:cNvSpPr txBox="1"/>
          <p:nvPr/>
        </p:nvSpPr>
        <p:spPr>
          <a:xfrm>
            <a:off x="4669708" y="207010"/>
            <a:ext cx="2120450" cy="41293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50"/>
              </a:lnSpc>
              <a:spcAft>
                <a:spcPts val="100"/>
              </a:spcAft>
            </a:pPr>
            <a:r>
              <a:rPr lang="en-US" sz="900" b="1" dirty="0">
                <a:solidFill>
                  <a:srgbClr val="0432FF"/>
                </a:solidFill>
                <a:latin typeface="IBM Plex Sans" panose="020B0503050203000203" pitchFamily="34" charset="0"/>
              </a:rPr>
              <a:t>Value Proposition</a:t>
            </a:r>
          </a:p>
          <a:p>
            <a:pPr>
              <a:lnSpc>
                <a:spcPts val="750"/>
              </a:lnSpc>
              <a:spcAft>
                <a:spcPts val="100"/>
              </a:spcAft>
            </a:pPr>
            <a:endParaRPr lang="en-US" sz="700" dirty="0">
              <a:solidFill>
                <a:srgbClr val="000000"/>
              </a:solidFill>
            </a:endParaRPr>
          </a:p>
          <a:p>
            <a:pPr>
              <a:lnSpc>
                <a:spcPts val="750"/>
              </a:lnSpc>
              <a:spcAft>
                <a:spcPts val="100"/>
              </a:spcAft>
            </a:pPr>
            <a:r>
              <a:rPr lang="en-US" sz="700" dirty="0">
                <a:solidFill>
                  <a:srgbClr val="000000"/>
                </a:solidFill>
              </a:rPr>
              <a:t>Detailed, actionable threat intelligence that helps identify and prioritize threats most relevant to an organization, based on the organizational profile and environmental telemetry.</a:t>
            </a:r>
          </a:p>
          <a:p>
            <a:pPr marL="114300" indent="-114300">
              <a:lnSpc>
                <a:spcPts val="750"/>
              </a:lnSpc>
              <a:spcAft>
                <a:spcPts val="100"/>
              </a:spcAft>
              <a:buFont typeface="Monaco" pitchFamily="2" charset="77"/>
              <a:buChar char="⎻"/>
            </a:pPr>
            <a:endParaRPr lang="en-US" sz="700" dirty="0">
              <a:solidFill>
                <a:srgbClr val="000000"/>
              </a:solidFill>
            </a:endParaRPr>
          </a:p>
          <a:p>
            <a:pPr marL="114300" indent="-114300">
              <a:lnSpc>
                <a:spcPts val="750"/>
              </a:lnSpc>
              <a:spcAft>
                <a:spcPts val="100"/>
              </a:spcAft>
              <a:buFont typeface="Monaco" pitchFamily="2" charset="77"/>
              <a:buChar char="⎻"/>
            </a:pPr>
            <a:r>
              <a:rPr lang="en-US" sz="700" dirty="0">
                <a:solidFill>
                  <a:srgbClr val="000000"/>
                </a:solidFill>
              </a:rPr>
              <a:t>Private and Public collections to investigate incidents.</a:t>
            </a:r>
          </a:p>
          <a:p>
            <a:pPr marL="114300" indent="-114300">
              <a:lnSpc>
                <a:spcPts val="750"/>
              </a:lnSpc>
              <a:spcAft>
                <a:spcPts val="100"/>
              </a:spcAft>
              <a:buFont typeface="Monaco" pitchFamily="2" charset="77"/>
              <a:buChar char="⎻"/>
            </a:pPr>
            <a:r>
              <a:rPr lang="en-US" sz="700" dirty="0">
                <a:solidFill>
                  <a:srgbClr val="000000"/>
                </a:solidFill>
              </a:rPr>
              <a:t>Peer collaboration to identify priority threat intelligence.</a:t>
            </a:r>
          </a:p>
          <a:p>
            <a:pPr marL="114300" indent="-114300">
              <a:lnSpc>
                <a:spcPts val="750"/>
              </a:lnSpc>
              <a:spcAft>
                <a:spcPts val="100"/>
              </a:spcAft>
              <a:buFont typeface="Monaco" pitchFamily="2" charset="77"/>
              <a:buChar char="⎻"/>
            </a:pPr>
            <a:r>
              <a:rPr lang="en-US" sz="700" dirty="0">
                <a:solidFill>
                  <a:srgbClr val="000000"/>
                </a:solidFill>
              </a:rPr>
              <a:t>Notifications on collections, vulnerabilities, and critical breach indicators.</a:t>
            </a:r>
          </a:p>
          <a:p>
            <a:pPr marL="114300" indent="-114300">
              <a:lnSpc>
                <a:spcPts val="750"/>
              </a:lnSpc>
              <a:spcAft>
                <a:spcPts val="100"/>
              </a:spcAft>
              <a:buFont typeface="Monaco" pitchFamily="2" charset="77"/>
              <a:buChar char="⎻"/>
            </a:pPr>
            <a:r>
              <a:rPr lang="en-US" sz="700" dirty="0">
                <a:solidFill>
                  <a:srgbClr val="000000"/>
                </a:solidFill>
              </a:rPr>
              <a:t>Push intelligence to enforcement points to help speed time to act.</a:t>
            </a:r>
          </a:p>
          <a:p>
            <a:pPr>
              <a:lnSpc>
                <a:spcPts val="750"/>
              </a:lnSpc>
              <a:spcAft>
                <a:spcPts val="100"/>
              </a:spcAft>
            </a:pPr>
            <a:endParaRPr lang="en-US" sz="700" b="1"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Key Personas &amp; Responsibilities</a:t>
            </a:r>
          </a:p>
          <a:p>
            <a:pPr>
              <a:lnSpc>
                <a:spcPts val="750"/>
              </a:lnSpc>
              <a:spcAft>
                <a:spcPts val="100"/>
              </a:spcAft>
            </a:pPr>
            <a:endParaRPr lang="en-US" sz="700" dirty="0">
              <a:solidFill>
                <a:srgbClr val="000000"/>
              </a:solidFill>
              <a:latin typeface="IBM Plex Sans" panose="020B0503050203000203" pitchFamily="34" charset="0"/>
            </a:endParaRP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Information Officer (CIO)</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Security Officer (CSO)</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Information Security Officer (CISO) and Chief Technology Officer (CTO)</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Data Officer (CDO)</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Risk Officer (CR)</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Incident Response Manager</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VP Threat Intel</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Security Analyst/Architect</a:t>
            </a:r>
          </a:p>
          <a:p>
            <a:pPr marL="115888" indent="-115888">
              <a:lnSpc>
                <a:spcPts val="750"/>
              </a:lnSpc>
              <a:spcAft>
                <a:spcPts val="100"/>
              </a:spcAft>
              <a:buFont typeface="Monaco" pitchFamily="2" charset="77"/>
              <a:buChar char="⎻"/>
            </a:pPr>
            <a:endParaRPr lang="en-US" sz="700"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Key Use Cases</a:t>
            </a:r>
          </a:p>
          <a:p>
            <a:pPr>
              <a:lnSpc>
                <a:spcPts val="750"/>
              </a:lnSpc>
              <a:spcAft>
                <a:spcPts val="100"/>
              </a:spcAft>
            </a:pPr>
            <a:endParaRPr lang="en-US" sz="700" b="1" dirty="0">
              <a:solidFill>
                <a:srgbClr val="000000"/>
              </a:solidFill>
              <a:latin typeface="IBM Plex Sans" panose="020B0503050203000203" pitchFamily="34" charset="0"/>
            </a:endParaRPr>
          </a:p>
          <a:p>
            <a:pPr marL="114300" indent="-114300">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Detection of known malicious actors.</a:t>
            </a:r>
          </a:p>
          <a:p>
            <a:pPr marL="114300" indent="-114300">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Threat Intelligence mapping to data observed in unique client environment.</a:t>
            </a:r>
          </a:p>
          <a:p>
            <a:pPr marL="114300" indent="-114300">
              <a:lnSpc>
                <a:spcPts val="750"/>
              </a:lnSpc>
              <a:spcAft>
                <a:spcPts val="100"/>
              </a:spcAft>
              <a:buFont typeface="Monaco" pitchFamily="2" charset="77"/>
              <a:buChar char="⎻"/>
            </a:pPr>
            <a:r>
              <a:rPr lang="en-US" sz="700" dirty="0">
                <a:solidFill>
                  <a:srgbClr val="000000"/>
                </a:solidFill>
              </a:rPr>
              <a:t>Integration with operational tools, such as SIEM and Incident Response.</a:t>
            </a:r>
            <a:endParaRPr lang="en-US" sz="700" dirty="0">
              <a:solidFill>
                <a:srgbClr val="000000"/>
              </a:solidFill>
              <a:latin typeface="IBM Plex Sans" panose="020B0503050203000203" pitchFamily="34" charset="0"/>
            </a:endParaRPr>
          </a:p>
          <a:p>
            <a:pPr marL="114300" indent="-114300">
              <a:lnSpc>
                <a:spcPts val="750"/>
              </a:lnSpc>
              <a:spcAft>
                <a:spcPts val="100"/>
              </a:spcAft>
              <a:buFont typeface="Monaco" pitchFamily="2" charset="77"/>
              <a:buChar char="⎻"/>
            </a:pPr>
            <a:r>
              <a:rPr lang="en-US" sz="700" dirty="0">
                <a:solidFill>
                  <a:srgbClr val="000000"/>
                </a:solidFill>
              </a:rPr>
              <a:t>Research of potential threats that may or may not yet be affecting organization.</a:t>
            </a:r>
            <a:endParaRPr lang="en-US" sz="600" dirty="0">
              <a:solidFill>
                <a:srgbClr val="000000"/>
              </a:solidFill>
              <a:latin typeface="IBM Plex Sans" panose="020B0503050203000203" pitchFamily="34" charset="0"/>
            </a:endParaRPr>
          </a:p>
        </p:txBody>
      </p:sp>
      <p:sp>
        <p:nvSpPr>
          <p:cNvPr id="15" name="TextBox 14">
            <a:extLst>
              <a:ext uri="{FF2B5EF4-FFF2-40B4-BE49-F238E27FC236}">
                <a16:creationId xmlns:a16="http://schemas.microsoft.com/office/drawing/2014/main" id="{E569002B-B391-0349-A39E-F8DB4C2E9D82}"/>
              </a:ext>
            </a:extLst>
          </p:cNvPr>
          <p:cNvSpPr txBox="1"/>
          <p:nvPr/>
        </p:nvSpPr>
        <p:spPr>
          <a:xfrm>
            <a:off x="6953704" y="212521"/>
            <a:ext cx="1883724" cy="26520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50"/>
              </a:lnSpc>
              <a:spcAft>
                <a:spcPts val="100"/>
              </a:spcAft>
            </a:pPr>
            <a:r>
              <a:rPr lang="en-US" sz="900" b="1" dirty="0">
                <a:solidFill>
                  <a:srgbClr val="0432FF"/>
                </a:solidFill>
                <a:latin typeface="IBM Plex Sans" panose="020B0503050203000203" pitchFamily="34" charset="0"/>
              </a:rPr>
              <a:t>Initial Prospecting Questions</a:t>
            </a:r>
          </a:p>
          <a:p>
            <a:pPr>
              <a:lnSpc>
                <a:spcPts val="750"/>
              </a:lnSpc>
              <a:spcAft>
                <a:spcPts val="100"/>
              </a:spcAft>
            </a:pPr>
            <a:endParaRPr lang="en-US" sz="700" b="1" dirty="0">
              <a:solidFill>
                <a:srgbClr val="000000"/>
              </a:solidFill>
              <a:latin typeface="IBM Plex Sans" panose="020B0503050203000203" pitchFamily="34" charset="0"/>
            </a:endParaRPr>
          </a:p>
          <a:p>
            <a:pPr marL="114300" indent="-114300">
              <a:lnSpc>
                <a:spcPts val="750"/>
              </a:lnSpc>
              <a:spcAft>
                <a:spcPts val="100"/>
              </a:spcAft>
              <a:buFont typeface="Monaco" pitchFamily="2" charset="77"/>
              <a:buChar char="⎻"/>
            </a:pPr>
            <a:r>
              <a:rPr lang="en-US" sz="700" dirty="0">
                <a:solidFill>
                  <a:srgbClr val="000000"/>
                </a:solidFill>
              </a:rPr>
              <a:t>How does your organization currently investigate cyber threats?</a:t>
            </a:r>
          </a:p>
          <a:p>
            <a:pPr marL="114300" indent="-114300">
              <a:lnSpc>
                <a:spcPts val="750"/>
              </a:lnSpc>
              <a:spcAft>
                <a:spcPts val="100"/>
              </a:spcAft>
              <a:buFont typeface="Monaco" pitchFamily="2" charset="77"/>
              <a:buChar char="⎻"/>
            </a:pPr>
            <a:r>
              <a:rPr lang="en-US" sz="700" dirty="0">
                <a:solidFill>
                  <a:srgbClr val="000000"/>
                </a:solidFill>
              </a:rPr>
              <a:t>Would your SOC analyst appreciate simplified workflow of threat intelligence reports providing a view of threats most relevant to your organization based on Threat Risk score?</a:t>
            </a:r>
          </a:p>
          <a:p>
            <a:pPr marL="114300" indent="-114300">
              <a:lnSpc>
                <a:spcPts val="750"/>
              </a:lnSpc>
              <a:spcAft>
                <a:spcPts val="100"/>
              </a:spcAft>
              <a:buFont typeface="Monaco" pitchFamily="2" charset="77"/>
              <a:buChar char="⎻"/>
            </a:pPr>
            <a:r>
              <a:rPr lang="en-US" sz="700" dirty="0">
                <a:solidFill>
                  <a:srgbClr val="000000"/>
                </a:solidFill>
              </a:rPr>
              <a:t>Would  your  users  benefit from threat reporting that includes complete analysis, recommendations and sources such as targeted industries, locations, alias names used by 3rd-party sources and threat capabilities?</a:t>
            </a:r>
            <a:endParaRPr lang="en-US" sz="700" dirty="0">
              <a:solidFill>
                <a:srgbClr val="000000"/>
              </a:solidFill>
              <a:latin typeface="IBM Plex Sans" panose="020B0503050203000203" pitchFamily="34" charset="0"/>
            </a:endParaRPr>
          </a:p>
          <a:p>
            <a:pPr marL="114300" indent="-114300">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How does your organization currently prioritize relevant threats?</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rPr>
              <a:t> </a:t>
            </a:r>
            <a:endParaRPr lang="en-US" sz="1000"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Getting Started</a:t>
            </a:r>
          </a:p>
          <a:p>
            <a:pPr>
              <a:lnSpc>
                <a:spcPts val="750"/>
              </a:lnSpc>
              <a:spcAft>
                <a:spcPts val="100"/>
              </a:spcAft>
            </a:pPr>
            <a:endParaRPr lang="en-US" sz="700" b="1" dirty="0">
              <a:solidFill>
                <a:srgbClr val="0432FF"/>
              </a:solidFill>
              <a:latin typeface="IBM Plex Sans" panose="020B0503050203000203" pitchFamily="34" charset="0"/>
            </a:endParaRPr>
          </a:p>
          <a:p>
            <a:pPr>
              <a:lnSpc>
                <a:spcPts val="750"/>
              </a:lnSpc>
              <a:spcAft>
                <a:spcPts val="100"/>
              </a:spcAft>
            </a:pPr>
            <a:r>
              <a:rPr lang="en-US" sz="700" dirty="0">
                <a:solidFill>
                  <a:srgbClr val="000000"/>
                </a:solidFill>
                <a:latin typeface="IBM Plex Sans" panose="020B0503050203000203" pitchFamily="34" charset="0"/>
                <a:hlinkClick r:id="rId3"/>
              </a:rPr>
              <a:t>Email Template</a:t>
            </a:r>
            <a:endParaRPr lang="en-US" sz="700" dirty="0">
              <a:solidFill>
                <a:srgbClr val="000000"/>
              </a:solidFill>
              <a:latin typeface="IBM Plex Sans" panose="020B0503050203000203" pitchFamily="34" charset="0"/>
            </a:endParaRPr>
          </a:p>
          <a:p>
            <a:pPr>
              <a:lnSpc>
                <a:spcPts val="750"/>
              </a:lnSpc>
              <a:spcAft>
                <a:spcPts val="100"/>
              </a:spcAft>
            </a:pPr>
            <a:endParaRPr lang="en-US" sz="700" dirty="0">
              <a:solidFill>
                <a:srgbClr val="000000"/>
              </a:solidFill>
              <a:latin typeface="IBM Plex Sans" panose="020B0503050203000203" pitchFamily="34" charset="0"/>
            </a:endParaRPr>
          </a:p>
          <a:p>
            <a:pPr>
              <a:lnSpc>
                <a:spcPts val="750"/>
              </a:lnSpc>
              <a:spcAft>
                <a:spcPts val="100"/>
              </a:spcAft>
            </a:pPr>
            <a:r>
              <a:rPr lang="en-US" sz="700" dirty="0">
                <a:solidFill>
                  <a:srgbClr val="000000"/>
                </a:solidFill>
                <a:latin typeface="IBM Plex Sans" panose="020B0503050203000203" pitchFamily="34" charset="0"/>
                <a:hlinkClick r:id="rId4"/>
              </a:rPr>
              <a:t>Cloud Pak for Security Landing Page</a:t>
            </a:r>
            <a:endParaRPr lang="en-US" sz="700" dirty="0">
              <a:solidFill>
                <a:srgbClr val="000000"/>
              </a:solidFill>
              <a:latin typeface="IBM Plex Sans" panose="020B0503050203000203" pitchFamily="34" charset="0"/>
            </a:endParaRPr>
          </a:p>
          <a:p>
            <a:pPr>
              <a:spcAft>
                <a:spcPts val="100"/>
              </a:spcAft>
            </a:pPr>
            <a:endParaRPr lang="en-US" sz="900" b="1" dirty="0">
              <a:solidFill>
                <a:srgbClr val="000000"/>
              </a:solidFill>
              <a:latin typeface="IBM Plex Sans" panose="020B0503050203000203" pitchFamily="34" charset="0"/>
            </a:endParaRPr>
          </a:p>
        </p:txBody>
      </p:sp>
      <p:sp>
        <p:nvSpPr>
          <p:cNvPr id="17" name="Title 6">
            <a:extLst>
              <a:ext uri="{FF2B5EF4-FFF2-40B4-BE49-F238E27FC236}">
                <a16:creationId xmlns:a16="http://schemas.microsoft.com/office/drawing/2014/main" id="{87C43525-AC81-9140-8654-6370492FCF4B}"/>
              </a:ext>
            </a:extLst>
          </p:cNvPr>
          <p:cNvSpPr txBox="1">
            <a:spLocks/>
          </p:cNvSpPr>
          <p:nvPr/>
        </p:nvSpPr>
        <p:spPr>
          <a:xfrm>
            <a:off x="167676" y="3331826"/>
            <a:ext cx="1950513" cy="147209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0" marR="0" indent="0" algn="l" defTabSz="914400" rtl="0" latinLnBrk="0">
              <a:lnSpc>
                <a:spcPct val="90000"/>
              </a:lnSpc>
              <a:spcBef>
                <a:spcPts val="0"/>
              </a:spcBef>
              <a:spcAft>
                <a:spcPts val="0"/>
              </a:spcAft>
              <a:buClrTx/>
              <a:buSzTx/>
              <a:buFontTx/>
              <a:buNone/>
              <a:tabLst/>
              <a:defRPr sz="1600" b="1" i="0" u="none" strike="noStrike" cap="none" spc="0" baseline="0">
                <a:ln>
                  <a:noFill/>
                </a:ln>
                <a:solidFill>
                  <a:srgbClr val="FFFFFF"/>
                </a:solidFill>
                <a:uFillTx/>
                <a:latin typeface="IBM Plex Sans"/>
                <a:ea typeface="IBM Plex Sans"/>
                <a:cs typeface="IBM Plex Sans"/>
                <a:sym typeface="IBM Plex Sans"/>
              </a:defRPr>
            </a:lvl1pPr>
            <a:lvl2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2pPr>
            <a:lvl3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3pPr>
            <a:lvl4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4pPr>
            <a:lvl5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5pPr>
            <a:lvl6pPr marL="0" marR="0" indent="362568"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6pPr>
            <a:lvl7pPr marL="0" marR="0" indent="725139"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7pPr>
            <a:lvl8pPr marL="0" marR="0" indent="108770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8pPr>
            <a:lvl9pPr marL="0" marR="0" indent="145027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9pPr>
          </a:lstStyle>
          <a:p>
            <a:pPr>
              <a:lnSpc>
                <a:spcPct val="100000"/>
              </a:lnSpc>
              <a:defRPr sz="1000">
                <a:latin typeface="IBM Plex Sans Medium"/>
                <a:ea typeface="IBM Plex Sans Medium"/>
                <a:cs typeface="IBM Plex Sans Medium"/>
                <a:sym typeface="IBM Plex Sans Medium"/>
              </a:defRPr>
            </a:pPr>
            <a:r>
              <a:rPr lang="en-US" sz="900" dirty="0">
                <a:latin typeface="IBM Plex Sans" panose="020B0503050203000203" pitchFamily="34" charset="0"/>
              </a:rPr>
              <a:t>Key Entry Points</a:t>
            </a:r>
            <a:br>
              <a:rPr lang="en-US" sz="900" dirty="0">
                <a:latin typeface="IBM Plex Sans" panose="020B0503050203000203" pitchFamily="34" charset="0"/>
              </a:rPr>
            </a:br>
            <a:endParaRPr lang="en-US" sz="900" dirty="0">
              <a:latin typeface="IBM Plex Sans" panose="020B0503050203000203" pitchFamily="34" charset="0"/>
            </a:endParaRPr>
          </a:p>
          <a:p>
            <a:pPr marL="177800" indent="-177800">
              <a:lnSpc>
                <a:spcPct val="100000"/>
              </a:lnSpc>
              <a:buClr>
                <a:srgbClr val="FFFFFF"/>
              </a:buClr>
              <a:buSzPct val="90000"/>
              <a:buAutoNum type="arabicPeriod"/>
              <a:defRPr sz="800"/>
            </a:pPr>
            <a:r>
              <a:rPr lang="en-US" sz="900" b="0" dirty="0"/>
              <a:t>QRadar HW Refresh</a:t>
            </a:r>
          </a:p>
          <a:p>
            <a:pPr marL="177800" indent="-177800">
              <a:lnSpc>
                <a:spcPct val="100000"/>
              </a:lnSpc>
              <a:buClr>
                <a:srgbClr val="FFFFFF"/>
              </a:buClr>
              <a:buSzPct val="90000"/>
              <a:buAutoNum type="arabicPeriod"/>
              <a:defRPr sz="800"/>
            </a:pPr>
            <a:r>
              <a:rPr lang="en-US" sz="900" b="0" dirty="0"/>
              <a:t>QRadar and/or Resilient Prospecting</a:t>
            </a:r>
          </a:p>
          <a:p>
            <a:pPr marL="177800" indent="-177800">
              <a:lnSpc>
                <a:spcPct val="100000"/>
              </a:lnSpc>
              <a:buClr>
                <a:srgbClr val="FFFFFF"/>
              </a:buClr>
              <a:buSzPct val="90000"/>
              <a:buAutoNum type="arabicPeriod"/>
              <a:defRPr sz="800"/>
            </a:pPr>
            <a:r>
              <a:rPr lang="en-US" sz="900" b="0" dirty="0"/>
              <a:t>New/Logo Competitive</a:t>
            </a:r>
            <a:endParaRPr lang="en-US" sz="900" dirty="0">
              <a:latin typeface="IBM Plex Sans" panose="020B0503050203000203" pitchFamily="34" charset="0"/>
            </a:endParaRPr>
          </a:p>
        </p:txBody>
      </p:sp>
      <p:sp>
        <p:nvSpPr>
          <p:cNvPr id="12" name="TextBox 32">
            <a:extLst>
              <a:ext uri="{FF2B5EF4-FFF2-40B4-BE49-F238E27FC236}">
                <a16:creationId xmlns:a16="http://schemas.microsoft.com/office/drawing/2014/main" id="{EC9D48E2-9F95-3D49-939D-7062D0324373}"/>
              </a:ext>
            </a:extLst>
          </p:cNvPr>
          <p:cNvSpPr txBox="1"/>
          <p:nvPr/>
        </p:nvSpPr>
        <p:spPr>
          <a:xfrm>
            <a:off x="4806601" y="4960506"/>
            <a:ext cx="985542" cy="149977"/>
          </a:xfrm>
          <a:prstGeom prst="rect">
            <a:avLst/>
          </a:prstGeom>
          <a:ln w="12700">
            <a:miter lim="400000"/>
          </a:ln>
          <a:extLst>
            <a:ext uri="{C572A759-6A51-4108-AA02-DFA0A04FC94B}">
              <ma14:wrappingTextBoxFlag xmlns="" xmlns:ma14="http://schemas.microsoft.com/office/mac/drawingml/2011/main" val="1"/>
            </a:ext>
          </a:extLst>
        </p:spPr>
        <p:txBody>
          <a:bodyPr lIns="28575" tIns="28575" rIns="28575" bIns="28575">
            <a:spAutoFit/>
          </a:bodyPr>
          <a:lstStyle>
            <a:lvl1pPr>
              <a:lnSpc>
                <a:spcPct val="104999"/>
              </a:lnSpc>
              <a:spcBef>
                <a:spcPts val="600"/>
              </a:spcBef>
              <a:defRPr sz="600">
                <a:solidFill>
                  <a:srgbClr val="000000"/>
                </a:solidFill>
              </a:defRPr>
            </a:lvl1pPr>
          </a:lstStyle>
          <a:p>
            <a:r>
              <a:rPr dirty="0"/>
              <a:t>For I</a:t>
            </a:r>
            <a:r>
              <a:rPr lang="en-US" dirty="0"/>
              <a:t>BM and BP use ONLY</a:t>
            </a:r>
            <a:endParaRPr dirty="0"/>
          </a:p>
        </p:txBody>
      </p:sp>
    </p:spTree>
    <p:extLst>
      <p:ext uri="{BB962C8B-B14F-4D97-AF65-F5344CB8AC3E}">
        <p14:creationId xmlns:p14="http://schemas.microsoft.com/office/powerpoint/2010/main" val="12697084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Footer Placeholder 2"/>
          <p:cNvSpPr txBox="1"/>
          <p:nvPr/>
        </p:nvSpPr>
        <p:spPr>
          <a:xfrm>
            <a:off x="228598" y="4942598"/>
            <a:ext cx="1338200"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600">
                <a:latin typeface="IBM Plex Sans Light"/>
                <a:ea typeface="IBM Plex Sans Light"/>
                <a:cs typeface="IBM Plex Sans Light"/>
                <a:sym typeface="IBM Plex Sans Light"/>
              </a:defRPr>
            </a:lvl1pPr>
          </a:lstStyle>
          <a:p>
            <a:r>
              <a:rPr dirty="0"/>
              <a:t>IBM Security / © 2020 IBM Corporation</a:t>
            </a:r>
          </a:p>
        </p:txBody>
      </p:sp>
      <p:sp>
        <p:nvSpPr>
          <p:cNvPr id="451" name="Title 6"/>
          <p:cNvSpPr txBox="1">
            <a:spLocks noGrp="1"/>
          </p:cNvSpPr>
          <p:nvPr>
            <p:ph type="title"/>
          </p:nvPr>
        </p:nvSpPr>
        <p:spPr>
          <a:xfrm>
            <a:off x="154835" y="978584"/>
            <a:ext cx="1883724" cy="1814502"/>
          </a:xfrm>
          <a:prstGeom prst="rect">
            <a:avLst/>
          </a:prstGeom>
        </p:spPr>
        <p:txBody>
          <a:bodyPr lIns="0" tIns="0" rIns="0" bIns="0" anchor="t">
            <a:normAutofit/>
          </a:bodyPr>
          <a:lstStyle/>
          <a:p>
            <a:pPr defTabSz="749808">
              <a:lnSpc>
                <a:spcPct val="100000"/>
              </a:lnSpc>
              <a:defRPr sz="901"/>
            </a:pPr>
            <a:r>
              <a:rPr sz="900" dirty="0"/>
              <a:t>Challenge</a:t>
            </a:r>
            <a:br>
              <a:rPr lang="en-US" sz="900" dirty="0"/>
            </a:br>
            <a:br>
              <a:rPr lang="en-US" sz="900" b="0" dirty="0"/>
            </a:br>
            <a:r>
              <a:rPr lang="en-US" sz="900" b="0" dirty="0"/>
              <a:t>The industry is starting to see a shift in the management and deployment strategies around their infrastructure, which can introduce challenges in how and where security systems themselves are deployed and operated from.</a:t>
            </a:r>
          </a:p>
        </p:txBody>
      </p:sp>
      <p:sp>
        <p:nvSpPr>
          <p:cNvPr id="454" name="Rectangle 1"/>
          <p:cNvSpPr txBox="1"/>
          <p:nvPr/>
        </p:nvSpPr>
        <p:spPr>
          <a:xfrm>
            <a:off x="97459" y="94938"/>
            <a:ext cx="2212794" cy="6924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500">
                <a:latin typeface="IBM Plex Sans Medium"/>
                <a:ea typeface="IBM Plex Sans Medium"/>
                <a:cs typeface="IBM Plex Sans Medium"/>
                <a:sym typeface="IBM Plex Sans Medium"/>
              </a:defRPr>
            </a:pPr>
            <a:r>
              <a:rPr b="1" dirty="0">
                <a:latin typeface="IBM Plex Sans Condensed" panose="020B0506050203000203" pitchFamily="34" charset="77"/>
              </a:rPr>
              <a:t>IBM</a:t>
            </a:r>
            <a:r>
              <a:rPr b="1" dirty="0">
                <a:latin typeface="IBM Plex Sans Condensed" panose="020B0506050203000203" pitchFamily="34" charset="77"/>
                <a:sym typeface="IBM Plex Sans"/>
              </a:rPr>
              <a:t> </a:t>
            </a:r>
            <a:r>
              <a:rPr dirty="0">
                <a:latin typeface="IBM Plex Sans Condensed" panose="020B0506050203000203" pitchFamily="34" charset="77"/>
                <a:ea typeface="IBM Plex Sans Light"/>
                <a:cs typeface="IBM Plex Sans Light"/>
                <a:sym typeface="IBM Plex Sans Light"/>
              </a:rPr>
              <a:t>Cloud Pak for </a:t>
            </a:r>
            <a:r>
              <a:rPr lang="en-US" dirty="0">
                <a:latin typeface="IBM Plex Sans Condensed" panose="020B0506050203000203" pitchFamily="34" charset="77"/>
                <a:ea typeface="IBM Plex Sans Light"/>
                <a:cs typeface="IBM Plex Sans Light"/>
                <a:sym typeface="IBM Plex Sans Light"/>
              </a:rPr>
              <a:t>Security</a:t>
            </a:r>
          </a:p>
          <a:p>
            <a:pPr>
              <a:defRPr sz="1500">
                <a:latin typeface="IBM Plex Sans Medium"/>
                <a:ea typeface="IBM Plex Sans Medium"/>
                <a:cs typeface="IBM Plex Sans Medium"/>
                <a:sym typeface="IBM Plex Sans Medium"/>
              </a:defRPr>
            </a:pPr>
            <a:r>
              <a:rPr lang="en-US" sz="1200" b="1" dirty="0">
                <a:latin typeface="IBM Plex Sans Light"/>
                <a:ea typeface="IBM Plex Sans Light"/>
                <a:cs typeface="IBM Plex Sans Light"/>
                <a:sym typeface="IBM Plex Sans Light"/>
              </a:rPr>
              <a:t>Hardware Refresh and Deployment Options</a:t>
            </a:r>
            <a:endParaRPr sz="1200" b="1" dirty="0">
              <a:latin typeface="IBM Plex Sans Light"/>
              <a:ea typeface="IBM Plex Sans Light"/>
              <a:cs typeface="IBM Plex Sans Light"/>
              <a:sym typeface="IBM Plex Sans Light"/>
            </a:endParaRPr>
          </a:p>
        </p:txBody>
      </p:sp>
      <p:sp>
        <p:nvSpPr>
          <p:cNvPr id="455" name="Straight Connector 9"/>
          <p:cNvSpPr/>
          <p:nvPr/>
        </p:nvSpPr>
        <p:spPr>
          <a:xfrm>
            <a:off x="228598" y="858634"/>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456" name="Straight Connector 17"/>
          <p:cNvSpPr/>
          <p:nvPr/>
        </p:nvSpPr>
        <p:spPr>
          <a:xfrm>
            <a:off x="237891" y="2830226"/>
            <a:ext cx="1828670" cy="1"/>
          </a:xfrm>
          <a:prstGeom prst="line">
            <a:avLst/>
          </a:prstGeom>
          <a:ln>
            <a:solidFill>
              <a:srgbClr val="FFFFFF"/>
            </a:solidFill>
          </a:ln>
        </p:spPr>
        <p:txBody>
          <a:bodyPr lIns="45719" rIns="45719"/>
          <a:lstStyle/>
          <a:p>
            <a:pPr>
              <a:defRPr>
                <a:solidFill>
                  <a:srgbClr val="000000"/>
                </a:solidFill>
              </a:defRPr>
            </a:pPr>
            <a:endParaRPr/>
          </a:p>
        </p:txBody>
      </p:sp>
      <p:sp>
        <p:nvSpPr>
          <p:cNvPr id="3" name="TextBox 2">
            <a:extLst>
              <a:ext uri="{FF2B5EF4-FFF2-40B4-BE49-F238E27FC236}">
                <a16:creationId xmlns:a16="http://schemas.microsoft.com/office/drawing/2014/main" id="{C6372D20-CDF2-2A46-B9CA-B482FBB30E5B}"/>
              </a:ext>
            </a:extLst>
          </p:cNvPr>
          <p:cNvSpPr txBox="1"/>
          <p:nvPr/>
        </p:nvSpPr>
        <p:spPr>
          <a:xfrm>
            <a:off x="2482145" y="202818"/>
            <a:ext cx="1883724" cy="39241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50"/>
              </a:lnSpc>
              <a:spcAft>
                <a:spcPts val="100"/>
              </a:spcAft>
            </a:pPr>
            <a:r>
              <a:rPr lang="en-US" sz="900" b="1" dirty="0">
                <a:solidFill>
                  <a:srgbClr val="0432FF"/>
                </a:solidFill>
                <a:latin typeface="IBM Plex Sans" panose="020B0503050203000203" pitchFamily="34" charset="0"/>
              </a:rPr>
              <a:t>Target Audience</a:t>
            </a:r>
          </a:p>
          <a:p>
            <a:pPr>
              <a:lnSpc>
                <a:spcPts val="750"/>
              </a:lnSpc>
              <a:spcAft>
                <a:spcPts val="100"/>
              </a:spcAft>
            </a:pPr>
            <a:endParaRPr lang="en-US" sz="700" dirty="0">
              <a:solidFill>
                <a:srgbClr val="0432FF"/>
              </a:solidFill>
              <a:latin typeface="IBM Plex Sans" panose="020B0503050203000203" pitchFamily="34" charset="0"/>
            </a:endParaRP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$100M+ revenue; 500+ employees</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Energy &amp; utilities; federal governments; manufacturing; higher education; financial services; retail; Managed Security Providers; Cloud Service Providers</a:t>
            </a:r>
            <a:br>
              <a:rPr lang="en-US" sz="700" dirty="0">
                <a:solidFill>
                  <a:srgbClr val="000000"/>
                </a:solidFill>
                <a:latin typeface="IBM Plex Sans" panose="020B0503050203000203" pitchFamily="34" charset="0"/>
              </a:rPr>
            </a:br>
            <a:endParaRPr lang="en-US" sz="900" b="1"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Target Departments</a:t>
            </a:r>
          </a:p>
          <a:p>
            <a:pPr>
              <a:lnSpc>
                <a:spcPts val="750"/>
              </a:lnSpc>
              <a:spcAft>
                <a:spcPts val="100"/>
              </a:spcAft>
            </a:pPr>
            <a:endParaRPr lang="en-US" sz="700" dirty="0">
              <a:solidFill>
                <a:srgbClr val="0432FF"/>
              </a:solidFill>
              <a:latin typeface="IBM Plex Sans" panose="020B0503050203000203" pitchFamily="34" charset="0"/>
            </a:endParaRP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Network security; network; security; IT operations; risk management, compliance and policy</a:t>
            </a:r>
            <a:br>
              <a:rPr lang="en-US" sz="700" dirty="0">
                <a:solidFill>
                  <a:srgbClr val="000000"/>
                </a:solidFill>
                <a:latin typeface="IBM Plex Sans" panose="020B0503050203000203" pitchFamily="34" charset="0"/>
              </a:rPr>
            </a:br>
            <a:endParaRPr lang="en-US" sz="900" b="1"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Pain Points</a:t>
            </a:r>
            <a:endParaRPr lang="en-US" sz="900" b="1" dirty="0">
              <a:solidFill>
                <a:srgbClr val="000000"/>
              </a:solidFill>
              <a:latin typeface="IBM Plex Sans" panose="020B0503050203000203" pitchFamily="34" charset="0"/>
            </a:endParaRPr>
          </a:p>
          <a:p>
            <a:pPr marL="114300" indent="-114300">
              <a:lnSpc>
                <a:spcPts val="750"/>
              </a:lnSpc>
              <a:spcAft>
                <a:spcPts val="100"/>
              </a:spcAft>
              <a:buFont typeface="Monaco" pitchFamily="2" charset="77"/>
              <a:buChar char="⎻"/>
            </a:pPr>
            <a:endParaRPr lang="en-US" sz="700" dirty="0">
              <a:solidFill>
                <a:srgbClr val="000000"/>
              </a:solidFill>
              <a:latin typeface="IBM Plex Sans" panose="020B0503050203000203" pitchFamily="34" charset="0"/>
            </a:endParaRPr>
          </a:p>
          <a:p>
            <a:pPr marL="114300" indent="-114300">
              <a:lnSpc>
                <a:spcPts val="750"/>
              </a:lnSpc>
              <a:buFont typeface="Monaco" pitchFamily="2" charset="77"/>
              <a:buChar char="⎻"/>
            </a:pPr>
            <a:r>
              <a:rPr lang="en-US" sz="700" dirty="0">
                <a:solidFill>
                  <a:srgbClr val="000000"/>
                </a:solidFill>
                <a:latin typeface="IBM Plex Sans" panose="020B0503050203000203" pitchFamily="34" charset="0"/>
              </a:rPr>
              <a:t>Existing appliances are coming end of life and organizations are looking for an alternative.</a:t>
            </a:r>
          </a:p>
          <a:p>
            <a:pPr marL="114300" indent="-114300">
              <a:lnSpc>
                <a:spcPts val="750"/>
              </a:lnSpc>
              <a:buFont typeface="Monaco" pitchFamily="2" charset="77"/>
              <a:buChar char="⎻"/>
            </a:pPr>
            <a:r>
              <a:rPr lang="en-US" sz="700" dirty="0">
                <a:solidFill>
                  <a:srgbClr val="000000"/>
                </a:solidFill>
                <a:latin typeface="IBM Plex Sans" panose="020B0503050203000203" pitchFamily="34" charset="0"/>
              </a:rPr>
              <a:t>Current appliance footprint is not sufficient for future needs.</a:t>
            </a:r>
          </a:p>
          <a:p>
            <a:pPr marL="114300" indent="-114300">
              <a:lnSpc>
                <a:spcPts val="750"/>
              </a:lnSpc>
              <a:buFont typeface="Monaco" pitchFamily="2" charset="77"/>
              <a:buChar char="⎻"/>
            </a:pPr>
            <a:r>
              <a:rPr lang="en-US" sz="700" dirty="0">
                <a:solidFill>
                  <a:srgbClr val="000000"/>
                </a:solidFill>
                <a:latin typeface="IBM Plex Sans" panose="020B0503050203000203" pitchFamily="34" charset="0"/>
              </a:rPr>
              <a:t>Organization are adopting the cloud and want to move their security SIEM, SOAR etc. footprint to the cloud</a:t>
            </a:r>
          </a:p>
          <a:p>
            <a:pPr marL="114300" indent="-114300">
              <a:lnSpc>
                <a:spcPts val="750"/>
              </a:lnSpc>
              <a:buFont typeface="Monaco" pitchFamily="2" charset="77"/>
              <a:buChar char="⎻"/>
            </a:pPr>
            <a:endParaRPr lang="en-US" sz="900" b="1" dirty="0">
              <a:solidFill>
                <a:srgbClr val="0432FF"/>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Competitive Differentiators</a:t>
            </a:r>
          </a:p>
          <a:p>
            <a:pPr>
              <a:lnSpc>
                <a:spcPts val="750"/>
              </a:lnSpc>
            </a:pPr>
            <a:endParaRPr lang="en-US" sz="700" dirty="0">
              <a:solidFill>
                <a:srgbClr val="000000"/>
              </a:solidFill>
              <a:latin typeface="IBM Plex Sans" panose="020B0503050203000203" pitchFamily="34" charset="0"/>
            </a:endParaRPr>
          </a:p>
          <a:p>
            <a:pPr marL="117475" indent="-117475">
              <a:lnSpc>
                <a:spcPts val="750"/>
              </a:lnSpc>
              <a:buFont typeface="Monaco" pitchFamily="2" charset="77"/>
              <a:buChar char="⎻"/>
            </a:pPr>
            <a:r>
              <a:rPr lang="en-US" sz="700" dirty="0">
                <a:solidFill>
                  <a:srgbClr val="000000"/>
                </a:solidFill>
                <a:latin typeface="IBM Plex Sans" panose="020B0503050203000203" pitchFamily="34" charset="0"/>
              </a:rPr>
              <a:t>Full range of options available from appliances, software only installations (AWS/Azure/Google/Oracle/IBM Cloud) to SaaS.</a:t>
            </a:r>
          </a:p>
          <a:p>
            <a:pPr marL="117475" indent="-117475">
              <a:lnSpc>
                <a:spcPts val="750"/>
              </a:lnSpc>
              <a:buFont typeface="Monaco" pitchFamily="2" charset="77"/>
              <a:buChar char="⎻"/>
            </a:pPr>
            <a:r>
              <a:rPr lang="en-US" sz="700" dirty="0">
                <a:solidFill>
                  <a:srgbClr val="000000"/>
                </a:solidFill>
                <a:latin typeface="IBM Plex Sans" panose="020B0503050203000203" pitchFamily="34" charset="0"/>
              </a:rPr>
              <a:t>Flexibility to bring your own license and transfer licenses between different deployment options (with the exception of SaaS).</a:t>
            </a:r>
          </a:p>
          <a:p>
            <a:pPr marL="117475" indent="-117475">
              <a:lnSpc>
                <a:spcPts val="750"/>
              </a:lnSpc>
              <a:buFont typeface="Monaco" pitchFamily="2" charset="77"/>
              <a:buChar char="⎻"/>
            </a:pPr>
            <a:r>
              <a:rPr lang="en-US" sz="700" dirty="0">
                <a:solidFill>
                  <a:srgbClr val="000000"/>
                </a:solidFill>
                <a:latin typeface="IBM Plex Sans" panose="020B0503050203000203" pitchFamily="34" charset="0"/>
              </a:rPr>
              <a:t>Single stack vendor for appliances and SaaS providing simple streamlined support.</a:t>
            </a:r>
          </a:p>
        </p:txBody>
      </p:sp>
      <p:sp>
        <p:nvSpPr>
          <p:cNvPr id="14" name="TextBox 13">
            <a:extLst>
              <a:ext uri="{FF2B5EF4-FFF2-40B4-BE49-F238E27FC236}">
                <a16:creationId xmlns:a16="http://schemas.microsoft.com/office/drawing/2014/main" id="{65902E1A-2B8C-B746-B2A5-186AB86D2A42}"/>
              </a:ext>
            </a:extLst>
          </p:cNvPr>
          <p:cNvSpPr txBox="1"/>
          <p:nvPr/>
        </p:nvSpPr>
        <p:spPr>
          <a:xfrm>
            <a:off x="4667073" y="181409"/>
            <a:ext cx="2070324" cy="33855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50"/>
              </a:lnSpc>
              <a:spcAft>
                <a:spcPts val="100"/>
              </a:spcAft>
            </a:pPr>
            <a:r>
              <a:rPr lang="en-US" sz="900" b="1" dirty="0">
                <a:solidFill>
                  <a:srgbClr val="0432FF"/>
                </a:solidFill>
                <a:latin typeface="IBM Plex Sans" panose="020B0503050203000203" pitchFamily="34" charset="0"/>
              </a:rPr>
              <a:t>Value Proposition</a:t>
            </a:r>
          </a:p>
          <a:p>
            <a:pPr>
              <a:lnSpc>
                <a:spcPts val="750"/>
              </a:lnSpc>
              <a:spcAft>
                <a:spcPts val="100"/>
              </a:spcAft>
            </a:pPr>
            <a:endParaRPr lang="en-US" sz="700" dirty="0">
              <a:solidFill>
                <a:srgbClr val="000000"/>
              </a:solidFill>
            </a:endParaRPr>
          </a:p>
          <a:p>
            <a:pPr>
              <a:lnSpc>
                <a:spcPts val="750"/>
              </a:lnSpc>
              <a:spcAft>
                <a:spcPts val="100"/>
              </a:spcAft>
            </a:pPr>
            <a:r>
              <a:rPr lang="en-US" sz="700" dirty="0">
                <a:solidFill>
                  <a:srgbClr val="000000"/>
                </a:solidFill>
              </a:rPr>
              <a:t>IaaS</a:t>
            </a:r>
          </a:p>
          <a:p>
            <a:pPr marL="117475" indent="-117475">
              <a:lnSpc>
                <a:spcPts val="750"/>
              </a:lnSpc>
              <a:spcAft>
                <a:spcPts val="100"/>
              </a:spcAft>
              <a:buFont typeface="Monaco" pitchFamily="2" charset="77"/>
              <a:buChar char="⎻"/>
            </a:pPr>
            <a:r>
              <a:rPr lang="en-US" sz="700" dirty="0">
                <a:solidFill>
                  <a:srgbClr val="000000"/>
                </a:solidFill>
              </a:rPr>
              <a:t>BYOL licensing model allows clients to deploy in the cloud using their existing licenses.  AWS, Azure, and Google Cloud currently supported.</a:t>
            </a:r>
            <a:endParaRPr lang="en-US" sz="700" b="1" dirty="0">
              <a:solidFill>
                <a:srgbClr val="000000"/>
              </a:solidFill>
              <a:latin typeface="IBM Plex Sans" panose="020B0503050203000203" pitchFamily="34" charset="0"/>
            </a:endParaRPr>
          </a:p>
          <a:p>
            <a:pPr>
              <a:lnSpc>
                <a:spcPts val="750"/>
              </a:lnSpc>
              <a:spcAft>
                <a:spcPts val="100"/>
              </a:spcAft>
            </a:pPr>
            <a:endParaRPr lang="en-US" sz="700" dirty="0">
              <a:solidFill>
                <a:srgbClr val="000000"/>
              </a:solidFill>
              <a:latin typeface="IBM Plex Sans" panose="020B0503050203000203" pitchFamily="34" charset="0"/>
            </a:endParaRPr>
          </a:p>
          <a:p>
            <a:pPr>
              <a:lnSpc>
                <a:spcPts val="750"/>
              </a:lnSpc>
              <a:spcAft>
                <a:spcPts val="100"/>
              </a:spcAft>
            </a:pPr>
            <a:r>
              <a:rPr lang="en-US" sz="700" dirty="0">
                <a:solidFill>
                  <a:srgbClr val="000000"/>
                </a:solidFill>
              </a:rPr>
              <a:t>SaaS </a:t>
            </a:r>
            <a:r>
              <a:rPr lang="en-US" sz="700" i="1" dirty="0">
                <a:solidFill>
                  <a:schemeClr val="tx1">
                    <a:lumMod val="65000"/>
                  </a:schemeClr>
                </a:solidFill>
              </a:rPr>
              <a:t>(In Plan for CP4S: QRadar; SOAR)</a:t>
            </a:r>
          </a:p>
          <a:p>
            <a:pPr marL="117475" indent="-117475">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24x7x365 Support</a:t>
            </a:r>
          </a:p>
          <a:p>
            <a:pPr marL="117475" indent="-117475">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Up</a:t>
            </a:r>
            <a:r>
              <a:rPr lang="en-US" sz="700" dirty="0">
                <a:solidFill>
                  <a:srgbClr val="000000"/>
                </a:solidFill>
              </a:rPr>
              <a:t>grades and </a:t>
            </a:r>
            <a:r>
              <a:rPr lang="en-US" sz="700" dirty="0">
                <a:solidFill>
                  <a:srgbClr val="000000"/>
                </a:solidFill>
                <a:latin typeface="IBM Plex Sans" panose="020B0503050203000203" pitchFamily="34" charset="0"/>
              </a:rPr>
              <a:t>maintenance</a:t>
            </a:r>
            <a:r>
              <a:rPr lang="en-US" sz="700" dirty="0">
                <a:solidFill>
                  <a:srgbClr val="000000"/>
                </a:solidFill>
              </a:rPr>
              <a:t> performed in a controlled environment by IBM Security specialists.</a:t>
            </a:r>
          </a:p>
          <a:p>
            <a:pPr marL="117475" indent="-117475">
              <a:lnSpc>
                <a:spcPts val="750"/>
              </a:lnSpc>
              <a:spcAft>
                <a:spcPts val="100"/>
              </a:spcAft>
              <a:buFont typeface="Monaco" pitchFamily="2" charset="77"/>
              <a:buChar char="⎻"/>
            </a:pPr>
            <a:r>
              <a:rPr lang="en-US" sz="700" dirty="0">
                <a:solidFill>
                  <a:srgbClr val="000000"/>
                </a:solidFill>
              </a:rPr>
              <a:t>Rules, settings, data can be transferred to deploy in a matter of days.</a:t>
            </a:r>
          </a:p>
          <a:p>
            <a:pPr marL="117475" indent="-117475">
              <a:lnSpc>
                <a:spcPts val="750"/>
              </a:lnSpc>
              <a:spcAft>
                <a:spcPts val="100"/>
              </a:spcAft>
              <a:buFont typeface="Monaco" pitchFamily="2" charset="77"/>
              <a:buChar char="⎻"/>
            </a:pPr>
            <a:r>
              <a:rPr lang="en-US" sz="700" dirty="0">
                <a:solidFill>
                  <a:srgbClr val="000000"/>
                </a:solidFill>
              </a:rPr>
              <a:t>Threat management services available.</a:t>
            </a:r>
          </a:p>
          <a:p>
            <a:pPr marL="117475" indent="-117475">
              <a:lnSpc>
                <a:spcPts val="750"/>
              </a:lnSpc>
              <a:spcAft>
                <a:spcPts val="100"/>
              </a:spcAft>
              <a:buFont typeface="Monaco" pitchFamily="2" charset="77"/>
              <a:buChar char="⎻"/>
            </a:pPr>
            <a:r>
              <a:rPr lang="en-US" sz="700" dirty="0">
                <a:solidFill>
                  <a:srgbClr val="000000"/>
                </a:solidFill>
              </a:rPr>
              <a:t>System administration managed by IBM.</a:t>
            </a:r>
          </a:p>
          <a:p>
            <a:pPr>
              <a:lnSpc>
                <a:spcPts val="750"/>
              </a:lnSpc>
              <a:spcAft>
                <a:spcPts val="100"/>
              </a:spcAft>
            </a:pPr>
            <a:endParaRPr lang="en-US" sz="700" dirty="0">
              <a:solidFill>
                <a:srgbClr val="000000"/>
              </a:solidFill>
              <a:latin typeface="IBM Plex Sans" panose="020B0503050203000203" pitchFamily="34" charset="0"/>
            </a:endParaRPr>
          </a:p>
          <a:p>
            <a:pPr>
              <a:lnSpc>
                <a:spcPts val="750"/>
              </a:lnSpc>
              <a:spcAft>
                <a:spcPts val="100"/>
              </a:spcAft>
            </a:pPr>
            <a:r>
              <a:rPr lang="en-US" sz="700" dirty="0">
                <a:solidFill>
                  <a:srgbClr val="000000"/>
                </a:solidFill>
                <a:latin typeface="IBM Plex Sans" panose="020B0503050203000203" pitchFamily="34" charset="0"/>
              </a:rPr>
              <a:t>Appliance </a:t>
            </a:r>
            <a:r>
              <a:rPr lang="en-US" sz="700" i="1" dirty="0">
                <a:solidFill>
                  <a:schemeClr val="tx1">
                    <a:lumMod val="65000"/>
                  </a:schemeClr>
                </a:solidFill>
                <a:latin typeface="IBM Plex Sans" panose="020B0503050203000203" pitchFamily="34" charset="0"/>
              </a:rPr>
              <a:t>(</a:t>
            </a:r>
            <a:r>
              <a:rPr lang="en-US" sz="700" i="1" dirty="0">
                <a:solidFill>
                  <a:schemeClr val="tx1">
                    <a:lumMod val="65000"/>
                  </a:schemeClr>
                </a:solidFill>
              </a:rPr>
              <a:t>QRadar Only)</a:t>
            </a:r>
          </a:p>
          <a:p>
            <a:pPr marL="117475" indent="-117475">
              <a:lnSpc>
                <a:spcPts val="750"/>
              </a:lnSpc>
              <a:spcAft>
                <a:spcPts val="100"/>
              </a:spcAft>
              <a:buFont typeface="Monaco" pitchFamily="2" charset="77"/>
              <a:buChar char="⎻"/>
            </a:pPr>
            <a:r>
              <a:rPr lang="en-US" sz="700" dirty="0">
                <a:solidFill>
                  <a:srgbClr val="000000"/>
                </a:solidFill>
              </a:rPr>
              <a:t>Updated appliance platforms to improve performance and security.</a:t>
            </a:r>
            <a:endParaRPr lang="en-US" sz="700" dirty="0">
              <a:solidFill>
                <a:srgbClr val="000000"/>
              </a:solidFill>
              <a:latin typeface="IBM Plex Sans" panose="020B0503050203000203" pitchFamily="34" charset="0"/>
            </a:endParaRPr>
          </a:p>
          <a:p>
            <a:pPr marL="117475" indent="-117475">
              <a:lnSpc>
                <a:spcPts val="750"/>
              </a:lnSpc>
              <a:spcAft>
                <a:spcPts val="100"/>
              </a:spcAft>
              <a:buFont typeface="Monaco" pitchFamily="2" charset="77"/>
              <a:buChar char="⎻"/>
            </a:pPr>
            <a:r>
              <a:rPr lang="en-US" sz="700" dirty="0">
                <a:solidFill>
                  <a:srgbClr val="000000"/>
                </a:solidFill>
              </a:rPr>
              <a:t>Support ‘reset’ for 5 years of appliance support.</a:t>
            </a:r>
          </a:p>
          <a:p>
            <a:pPr marL="117475" indent="-117475">
              <a:lnSpc>
                <a:spcPts val="750"/>
              </a:lnSpc>
              <a:spcAft>
                <a:spcPts val="100"/>
              </a:spcAft>
              <a:buFont typeface="Monaco" pitchFamily="2" charset="77"/>
              <a:buChar char="⎻"/>
            </a:pPr>
            <a:r>
              <a:rPr lang="en-US" sz="700" dirty="0">
                <a:solidFill>
                  <a:srgbClr val="000000"/>
                </a:solidFill>
              </a:rPr>
              <a:t>One stop shop support experience</a:t>
            </a:r>
          </a:p>
          <a:p>
            <a:pPr marL="117475" indent="-117475">
              <a:lnSpc>
                <a:spcPts val="750"/>
              </a:lnSpc>
              <a:spcAft>
                <a:spcPts val="100"/>
              </a:spcAft>
              <a:buFont typeface="Monaco" pitchFamily="2" charset="77"/>
              <a:buChar char="⎻"/>
            </a:pPr>
            <a:r>
              <a:rPr lang="en-US" sz="700" dirty="0">
                <a:solidFill>
                  <a:srgbClr val="000000"/>
                </a:solidFill>
              </a:rPr>
              <a:t>Certified and tested performance throughput</a:t>
            </a:r>
          </a:p>
          <a:p>
            <a:pPr marL="117475" indent="-117475">
              <a:lnSpc>
                <a:spcPts val="750"/>
              </a:lnSpc>
              <a:spcAft>
                <a:spcPts val="100"/>
              </a:spcAft>
              <a:buFont typeface="Monaco" pitchFamily="2" charset="77"/>
              <a:buChar char="⎻"/>
            </a:pPr>
            <a:r>
              <a:rPr lang="en-US" sz="700" dirty="0">
                <a:solidFill>
                  <a:srgbClr val="000000"/>
                </a:solidFill>
              </a:rPr>
              <a:t>Pre-loaded and ready to ‘plug &amp; play’</a:t>
            </a:r>
          </a:p>
          <a:p>
            <a:pPr marL="117475" indent="-117475">
              <a:lnSpc>
                <a:spcPts val="750"/>
              </a:lnSpc>
              <a:spcAft>
                <a:spcPts val="100"/>
              </a:spcAft>
              <a:buFont typeface="Monaco" pitchFamily="2" charset="77"/>
              <a:buChar char="⎻"/>
            </a:pPr>
            <a:endParaRPr lang="en-US" sz="900" b="1"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Key Personas &amp; Responsibilities</a:t>
            </a:r>
          </a:p>
          <a:p>
            <a:pPr>
              <a:lnSpc>
                <a:spcPts val="750"/>
              </a:lnSpc>
              <a:spcAft>
                <a:spcPts val="100"/>
              </a:spcAft>
            </a:pPr>
            <a:endParaRPr lang="en-US" sz="700" dirty="0">
              <a:solidFill>
                <a:srgbClr val="0432FF"/>
              </a:solidFill>
              <a:latin typeface="IBM Plex Sans" panose="020B0503050203000203" pitchFamily="34" charset="0"/>
            </a:endParaRP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Information Officer (CIO)</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Security Officer (CSO)</a:t>
            </a:r>
          </a:p>
          <a:p>
            <a:pPr marL="115888" indent="-115888">
              <a:lnSpc>
                <a:spcPts val="750"/>
              </a:lnSpc>
              <a:spcAft>
                <a:spcPts val="100"/>
              </a:spcAft>
              <a:buFont typeface="Monaco" pitchFamily="2" charset="77"/>
              <a:buChar char="⎻"/>
            </a:pPr>
            <a:r>
              <a:rPr lang="en-US" sz="700" dirty="0">
                <a:solidFill>
                  <a:srgbClr val="000000"/>
                </a:solidFill>
                <a:latin typeface="IBM Plex Sans" panose="020B0503050203000203" pitchFamily="34" charset="0"/>
              </a:rPr>
              <a:t>Chief Information Security Officer (CISO) </a:t>
            </a:r>
          </a:p>
        </p:txBody>
      </p:sp>
      <p:sp>
        <p:nvSpPr>
          <p:cNvPr id="15" name="TextBox 14">
            <a:extLst>
              <a:ext uri="{FF2B5EF4-FFF2-40B4-BE49-F238E27FC236}">
                <a16:creationId xmlns:a16="http://schemas.microsoft.com/office/drawing/2014/main" id="{E569002B-B391-0349-A39E-F8DB4C2E9D82}"/>
              </a:ext>
            </a:extLst>
          </p:cNvPr>
          <p:cNvSpPr txBox="1"/>
          <p:nvPr/>
        </p:nvSpPr>
        <p:spPr>
          <a:xfrm>
            <a:off x="7022385" y="181409"/>
            <a:ext cx="1883724" cy="27674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nSpc>
                <a:spcPts val="750"/>
              </a:lnSpc>
              <a:spcAft>
                <a:spcPts val="100"/>
              </a:spcAft>
            </a:pPr>
            <a:r>
              <a:rPr lang="en-US" sz="900" b="1" dirty="0">
                <a:solidFill>
                  <a:srgbClr val="0432FF"/>
                </a:solidFill>
                <a:latin typeface="IBM Plex Sans" panose="020B0503050203000203" pitchFamily="34" charset="0"/>
              </a:rPr>
              <a:t>Initial Prospecting Questions</a:t>
            </a:r>
          </a:p>
          <a:p>
            <a:pPr>
              <a:lnSpc>
                <a:spcPts val="750"/>
              </a:lnSpc>
              <a:spcAft>
                <a:spcPts val="100"/>
              </a:spcAft>
            </a:pPr>
            <a:endParaRPr lang="en-US" sz="700" b="1" dirty="0">
              <a:solidFill>
                <a:srgbClr val="000000"/>
              </a:solidFill>
              <a:latin typeface="IBM Plex Sans" panose="020B0503050203000203" pitchFamily="34" charset="0"/>
            </a:endParaRPr>
          </a:p>
          <a:p>
            <a:pPr marL="117475" indent="-117475">
              <a:lnSpc>
                <a:spcPts val="750"/>
              </a:lnSpc>
              <a:spcAft>
                <a:spcPts val="100"/>
              </a:spcAft>
              <a:buFont typeface="Monaco" pitchFamily="2" charset="77"/>
              <a:buChar char="⎻"/>
            </a:pPr>
            <a:r>
              <a:rPr lang="en-US" sz="700" dirty="0">
                <a:solidFill>
                  <a:srgbClr val="000000"/>
                </a:solidFill>
              </a:rPr>
              <a:t>With the refresh of your QRadar appliance due in the next few months, have you considered all your deployment options?</a:t>
            </a:r>
          </a:p>
          <a:p>
            <a:pPr marL="117475" indent="-117475">
              <a:lnSpc>
                <a:spcPts val="750"/>
              </a:lnSpc>
              <a:spcAft>
                <a:spcPts val="100"/>
              </a:spcAft>
              <a:buFont typeface="Monaco" pitchFamily="2" charset="77"/>
              <a:buChar char="⎻"/>
            </a:pPr>
            <a:r>
              <a:rPr lang="en-US" sz="700" dirty="0">
                <a:solidFill>
                  <a:srgbClr val="000000"/>
                </a:solidFill>
              </a:rPr>
              <a:t>What is your organizations Cloud Strategy ? Is it SaaS first ? Do you need to deploy on AWS/Azure/Google/IBM Cloud ? </a:t>
            </a:r>
          </a:p>
          <a:p>
            <a:pPr>
              <a:lnSpc>
                <a:spcPts val="750"/>
              </a:lnSpc>
              <a:spcAft>
                <a:spcPts val="100"/>
              </a:spcAft>
            </a:pPr>
            <a:endParaRPr lang="en-US" sz="700"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Key Use Cases</a:t>
            </a:r>
          </a:p>
          <a:p>
            <a:pPr>
              <a:lnSpc>
                <a:spcPts val="750"/>
              </a:lnSpc>
              <a:spcAft>
                <a:spcPts val="100"/>
              </a:spcAft>
            </a:pPr>
            <a:endParaRPr lang="en-US" sz="700" b="1" dirty="0">
              <a:solidFill>
                <a:srgbClr val="000000"/>
              </a:solidFill>
              <a:latin typeface="IBM Plex Sans" panose="020B0503050203000203" pitchFamily="34" charset="0"/>
            </a:endParaRPr>
          </a:p>
          <a:p>
            <a:pPr marL="117475" indent="-117475">
              <a:lnSpc>
                <a:spcPts val="750"/>
              </a:lnSpc>
              <a:buFont typeface="Monaco" pitchFamily="2" charset="77"/>
              <a:buChar char="⎻"/>
            </a:pPr>
            <a:r>
              <a:rPr lang="en-US" sz="700" dirty="0">
                <a:solidFill>
                  <a:srgbClr val="000000"/>
                </a:solidFill>
                <a:latin typeface="IBM Plex Sans" panose="020B0503050203000203" pitchFamily="34" charset="0"/>
              </a:rPr>
              <a:t>On-Prem hardware/software/VM</a:t>
            </a:r>
          </a:p>
          <a:p>
            <a:pPr marL="117475" indent="-117475">
              <a:lnSpc>
                <a:spcPts val="750"/>
              </a:lnSpc>
              <a:buFont typeface="Monaco" pitchFamily="2" charset="77"/>
              <a:buChar char="⎻"/>
            </a:pPr>
            <a:r>
              <a:rPr lang="en-US" sz="700" dirty="0">
                <a:solidFill>
                  <a:srgbClr val="000000"/>
                </a:solidFill>
                <a:latin typeface="IBM Plex Sans" panose="020B0503050203000203" pitchFamily="34" charset="0"/>
              </a:rPr>
              <a:t>SaaS (</a:t>
            </a:r>
            <a:r>
              <a:rPr lang="en-US" sz="700" dirty="0" err="1">
                <a:solidFill>
                  <a:srgbClr val="000000"/>
                </a:solidFill>
                <a:latin typeface="IBM Plex Sans" panose="020B0503050203000203" pitchFamily="34" charset="0"/>
              </a:rPr>
              <a:t>QRoC</a:t>
            </a:r>
            <a:r>
              <a:rPr lang="en-US" sz="700" dirty="0">
                <a:solidFill>
                  <a:srgbClr val="000000"/>
                </a:solidFill>
                <a:latin typeface="IBM Plex Sans" panose="020B0503050203000203" pitchFamily="34" charset="0"/>
              </a:rPr>
              <a:t>)</a:t>
            </a:r>
          </a:p>
          <a:p>
            <a:pPr marL="117475" indent="-117475">
              <a:lnSpc>
                <a:spcPts val="750"/>
              </a:lnSpc>
              <a:buFont typeface="Monaco" pitchFamily="2" charset="77"/>
              <a:buChar char="⎻"/>
            </a:pPr>
            <a:r>
              <a:rPr lang="en-US" sz="700" dirty="0">
                <a:solidFill>
                  <a:srgbClr val="000000"/>
                </a:solidFill>
                <a:latin typeface="IBM Plex Sans" panose="020B0503050203000203" pitchFamily="34" charset="0"/>
              </a:rPr>
              <a:t>IaaS (</a:t>
            </a:r>
            <a:r>
              <a:rPr lang="en-US" sz="700" dirty="0" err="1">
                <a:solidFill>
                  <a:srgbClr val="000000"/>
                </a:solidFill>
                <a:latin typeface="IBM Plex Sans" panose="020B0503050203000203" pitchFamily="34" charset="0"/>
              </a:rPr>
              <a:t>ie</a:t>
            </a:r>
            <a:r>
              <a:rPr lang="en-US" sz="700" dirty="0">
                <a:solidFill>
                  <a:srgbClr val="000000"/>
                </a:solidFill>
                <a:latin typeface="IBM Plex Sans" panose="020B0503050203000203" pitchFamily="34" charset="0"/>
              </a:rPr>
              <a:t>. AWS, Azure, Google Cloud, IBM Cloud)</a:t>
            </a:r>
          </a:p>
          <a:p>
            <a:pPr marL="117475" indent="-117475">
              <a:lnSpc>
                <a:spcPts val="750"/>
              </a:lnSpc>
              <a:buFont typeface="Monaco" pitchFamily="2" charset="77"/>
              <a:buChar char="⎻"/>
            </a:pPr>
            <a:r>
              <a:rPr lang="en-US" sz="700" dirty="0">
                <a:solidFill>
                  <a:srgbClr val="000000"/>
                </a:solidFill>
                <a:latin typeface="IBM Plex Sans" panose="020B0503050203000203" pitchFamily="34" charset="0"/>
              </a:rPr>
              <a:t>Hybrid</a:t>
            </a:r>
            <a:br>
              <a:rPr lang="en-US" sz="700" dirty="0">
                <a:solidFill>
                  <a:srgbClr val="000000"/>
                </a:solidFill>
                <a:latin typeface="IBM Plex Sans" panose="020B0503050203000203" pitchFamily="34" charset="0"/>
              </a:rPr>
            </a:br>
            <a:endParaRPr lang="en-US" sz="1000" dirty="0">
              <a:solidFill>
                <a:srgbClr val="000000"/>
              </a:solidFill>
              <a:latin typeface="IBM Plex Sans" panose="020B0503050203000203" pitchFamily="34" charset="0"/>
            </a:endParaRPr>
          </a:p>
          <a:p>
            <a:pPr>
              <a:lnSpc>
                <a:spcPts val="750"/>
              </a:lnSpc>
              <a:spcAft>
                <a:spcPts val="100"/>
              </a:spcAft>
            </a:pPr>
            <a:r>
              <a:rPr lang="en-US" sz="900" b="1" dirty="0">
                <a:solidFill>
                  <a:srgbClr val="0432FF"/>
                </a:solidFill>
                <a:latin typeface="IBM Plex Sans" panose="020B0503050203000203" pitchFamily="34" charset="0"/>
              </a:rPr>
              <a:t>Getting Started</a:t>
            </a:r>
          </a:p>
          <a:p>
            <a:pPr>
              <a:lnSpc>
                <a:spcPts val="750"/>
              </a:lnSpc>
              <a:spcAft>
                <a:spcPts val="100"/>
              </a:spcAft>
            </a:pPr>
            <a:endParaRPr lang="en-US" sz="700" b="1" dirty="0">
              <a:solidFill>
                <a:srgbClr val="0432FF"/>
              </a:solidFill>
              <a:latin typeface="IBM Plex Sans" panose="020B0503050203000203" pitchFamily="34" charset="0"/>
            </a:endParaRPr>
          </a:p>
          <a:p>
            <a:pPr>
              <a:lnSpc>
                <a:spcPts val="750"/>
              </a:lnSpc>
              <a:spcAft>
                <a:spcPts val="100"/>
              </a:spcAft>
            </a:pPr>
            <a:r>
              <a:rPr lang="en-US" sz="700" dirty="0">
                <a:solidFill>
                  <a:srgbClr val="000000"/>
                </a:solidFill>
                <a:latin typeface="IBM Plex Sans" panose="020B0503050203000203" pitchFamily="34" charset="0"/>
                <a:hlinkClick r:id="rId2"/>
              </a:rPr>
              <a:t>Email Template</a:t>
            </a:r>
            <a:endParaRPr lang="en-US" sz="700" dirty="0">
              <a:solidFill>
                <a:srgbClr val="000000"/>
              </a:solidFill>
              <a:latin typeface="IBM Plex Sans" panose="020B0503050203000203" pitchFamily="34" charset="0"/>
            </a:endParaRPr>
          </a:p>
          <a:p>
            <a:pPr>
              <a:lnSpc>
                <a:spcPts val="745"/>
              </a:lnSpc>
              <a:spcAft>
                <a:spcPts val="100"/>
              </a:spcAft>
            </a:pPr>
            <a:endParaRPr lang="en-US" sz="700" dirty="0">
              <a:solidFill>
                <a:srgbClr val="000000"/>
              </a:solidFill>
              <a:latin typeface="IBM Plex Sans" panose="020B0503050203000203" pitchFamily="34" charset="0"/>
            </a:endParaRPr>
          </a:p>
          <a:p>
            <a:pPr>
              <a:lnSpc>
                <a:spcPts val="745"/>
              </a:lnSpc>
              <a:spcAft>
                <a:spcPts val="100"/>
              </a:spcAft>
            </a:pPr>
            <a:r>
              <a:rPr lang="en-US" sz="700" dirty="0">
                <a:solidFill>
                  <a:srgbClr val="000000"/>
                </a:solidFill>
                <a:latin typeface="IBM Plex Sans" panose="020B0503050203000203" pitchFamily="34" charset="0"/>
                <a:hlinkClick r:id="rId3"/>
              </a:rPr>
              <a:t>IBM QRadar Launch Pad</a:t>
            </a:r>
            <a:endParaRPr lang="en-US" sz="700" dirty="0">
              <a:solidFill>
                <a:srgbClr val="000000"/>
              </a:solidFill>
              <a:latin typeface="IBM Plex Sans" panose="020B0503050203000203" pitchFamily="34" charset="0"/>
            </a:endParaRPr>
          </a:p>
          <a:p>
            <a:pPr>
              <a:lnSpc>
                <a:spcPts val="750"/>
              </a:lnSpc>
              <a:spcAft>
                <a:spcPts val="100"/>
              </a:spcAft>
            </a:pPr>
            <a:endParaRPr lang="en-US" sz="700" dirty="0">
              <a:solidFill>
                <a:srgbClr val="000000"/>
              </a:solidFill>
              <a:latin typeface="IBM Plex Sans" panose="020B0503050203000203" pitchFamily="34" charset="0"/>
              <a:hlinkClick r:id="rId4"/>
            </a:endParaRPr>
          </a:p>
          <a:p>
            <a:pPr>
              <a:lnSpc>
                <a:spcPts val="750"/>
              </a:lnSpc>
              <a:spcAft>
                <a:spcPts val="100"/>
              </a:spcAft>
            </a:pPr>
            <a:r>
              <a:rPr lang="en-US" sz="700" dirty="0">
                <a:solidFill>
                  <a:srgbClr val="000000"/>
                </a:solidFill>
                <a:latin typeface="IBM Plex Sans" panose="020B0503050203000203" pitchFamily="34" charset="0"/>
                <a:hlinkClick r:id="rId4"/>
              </a:rPr>
              <a:t>Cloud Pak for Security Landing Page</a:t>
            </a:r>
            <a:endParaRPr lang="en-US" sz="700" dirty="0">
              <a:solidFill>
                <a:srgbClr val="000000"/>
              </a:solidFill>
              <a:latin typeface="IBM Plex Sans" panose="020B0503050203000203" pitchFamily="34" charset="0"/>
            </a:endParaRPr>
          </a:p>
          <a:p>
            <a:pPr>
              <a:spcAft>
                <a:spcPts val="100"/>
              </a:spcAft>
            </a:pPr>
            <a:endParaRPr lang="en-US" sz="900" b="1" dirty="0">
              <a:solidFill>
                <a:srgbClr val="000000"/>
              </a:solidFill>
              <a:latin typeface="IBM Plex Sans" panose="020B0503050203000203" pitchFamily="34" charset="0"/>
            </a:endParaRPr>
          </a:p>
        </p:txBody>
      </p:sp>
      <p:sp>
        <p:nvSpPr>
          <p:cNvPr id="17" name="Title 6">
            <a:extLst>
              <a:ext uri="{FF2B5EF4-FFF2-40B4-BE49-F238E27FC236}">
                <a16:creationId xmlns:a16="http://schemas.microsoft.com/office/drawing/2014/main" id="{87C43525-AC81-9140-8654-6370492FCF4B}"/>
              </a:ext>
            </a:extLst>
          </p:cNvPr>
          <p:cNvSpPr txBox="1">
            <a:spLocks/>
          </p:cNvSpPr>
          <p:nvPr/>
        </p:nvSpPr>
        <p:spPr>
          <a:xfrm>
            <a:off x="167676" y="2972907"/>
            <a:ext cx="2029481" cy="19251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0" marR="0" indent="0" algn="l" defTabSz="914400" rtl="0" latinLnBrk="0">
              <a:lnSpc>
                <a:spcPct val="90000"/>
              </a:lnSpc>
              <a:spcBef>
                <a:spcPts val="0"/>
              </a:spcBef>
              <a:spcAft>
                <a:spcPts val="0"/>
              </a:spcAft>
              <a:buClrTx/>
              <a:buSzTx/>
              <a:buFontTx/>
              <a:buNone/>
              <a:tabLst/>
              <a:defRPr sz="1600" b="1" i="0" u="none" strike="noStrike" cap="none" spc="0" baseline="0">
                <a:ln>
                  <a:noFill/>
                </a:ln>
                <a:solidFill>
                  <a:srgbClr val="FFFFFF"/>
                </a:solidFill>
                <a:uFillTx/>
                <a:latin typeface="IBM Plex Sans"/>
                <a:ea typeface="IBM Plex Sans"/>
                <a:cs typeface="IBM Plex Sans"/>
                <a:sym typeface="IBM Plex Sans"/>
              </a:defRPr>
            </a:lvl1pPr>
            <a:lvl2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2pPr>
            <a:lvl3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3pPr>
            <a:lvl4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4pPr>
            <a:lvl5pPr marL="0" marR="0" indent="0"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5pPr>
            <a:lvl6pPr marL="0" marR="0" indent="362568"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6pPr>
            <a:lvl7pPr marL="0" marR="0" indent="725139"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7pPr>
            <a:lvl8pPr marL="0" marR="0" indent="108770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8pPr>
            <a:lvl9pPr marL="0" marR="0" indent="1450276" algn="l" defTabSz="914400" rtl="0" latinLnBrk="0">
              <a:lnSpc>
                <a:spcPct val="90000"/>
              </a:lnSpc>
              <a:spcBef>
                <a:spcPts val="0"/>
              </a:spcBef>
              <a:spcAft>
                <a:spcPts val="0"/>
              </a:spcAft>
              <a:buClrTx/>
              <a:buSzTx/>
              <a:buFontTx/>
              <a:buNone/>
              <a:tabLst/>
              <a:defRPr sz="2400" b="0" i="0" u="none" strike="noStrike" cap="none" spc="0" baseline="0">
                <a:ln>
                  <a:noFill/>
                </a:ln>
                <a:solidFill>
                  <a:srgbClr val="000000"/>
                </a:solidFill>
                <a:uFillTx/>
                <a:latin typeface="IBM Plex Sans Light"/>
                <a:ea typeface="IBM Plex Sans Light"/>
                <a:cs typeface="IBM Plex Sans Light"/>
                <a:sym typeface="IBM Plex Sans Light"/>
              </a:defRPr>
            </a:lvl9pPr>
          </a:lstStyle>
          <a:p>
            <a:pPr>
              <a:lnSpc>
                <a:spcPct val="100000"/>
              </a:lnSpc>
              <a:defRPr sz="1000">
                <a:latin typeface="IBM Plex Sans Medium"/>
                <a:ea typeface="IBM Plex Sans Medium"/>
                <a:cs typeface="IBM Plex Sans Medium"/>
                <a:sym typeface="IBM Plex Sans Medium"/>
              </a:defRPr>
            </a:pPr>
            <a:r>
              <a:rPr lang="en-US" sz="900" dirty="0">
                <a:latin typeface="IBM Plex Sans" panose="020B0503050203000203" pitchFamily="34" charset="0"/>
              </a:rPr>
              <a:t>Key Entry Points</a:t>
            </a:r>
            <a:br>
              <a:rPr lang="en-US" sz="900" dirty="0">
                <a:latin typeface="IBM Plex Sans" panose="020B0503050203000203" pitchFamily="34" charset="0"/>
              </a:rPr>
            </a:br>
            <a:endParaRPr lang="en-US" sz="900" dirty="0">
              <a:latin typeface="IBM Plex Sans" panose="020B0503050203000203" pitchFamily="34" charset="0"/>
            </a:endParaRPr>
          </a:p>
          <a:p>
            <a:pPr marL="177800" indent="-177800">
              <a:lnSpc>
                <a:spcPct val="100000"/>
              </a:lnSpc>
              <a:buAutoNum type="arabicPeriod"/>
            </a:pPr>
            <a:r>
              <a:rPr lang="en-US" sz="900" b="0" dirty="0"/>
              <a:t>QRadar HW Refresh</a:t>
            </a:r>
          </a:p>
          <a:p>
            <a:pPr marL="177800" indent="-177800">
              <a:lnSpc>
                <a:spcPct val="100000"/>
              </a:lnSpc>
              <a:buAutoNum type="arabicPeriod"/>
            </a:pPr>
            <a:r>
              <a:rPr lang="en-US" sz="900" b="0" dirty="0"/>
              <a:t>Client who need additional processing and data storage capacity</a:t>
            </a:r>
          </a:p>
          <a:p>
            <a:pPr marL="177800" indent="-177800">
              <a:lnSpc>
                <a:spcPct val="100000"/>
              </a:lnSpc>
              <a:buAutoNum type="arabicPeriod"/>
            </a:pPr>
            <a:r>
              <a:rPr lang="en-US" sz="900" b="0" dirty="0"/>
              <a:t>Clients with an executive mandate to move the cloud or be a cloud-first organization</a:t>
            </a:r>
          </a:p>
          <a:p>
            <a:pPr marL="177800" indent="-177800">
              <a:lnSpc>
                <a:spcPct val="100000"/>
              </a:lnSpc>
              <a:buAutoNum type="arabicPeriod"/>
            </a:pPr>
            <a:r>
              <a:rPr lang="en-US" sz="900" b="0" dirty="0"/>
              <a:t>Clients struggling with patches, upgrades or maintenance</a:t>
            </a:r>
          </a:p>
          <a:p>
            <a:pPr marL="177800" indent="-177800">
              <a:lnSpc>
                <a:spcPct val="100000"/>
              </a:lnSpc>
              <a:buAutoNum type="arabicPeriod"/>
            </a:pPr>
            <a:r>
              <a:rPr lang="en-US" sz="900" b="0" dirty="0"/>
              <a:t>Clients who want to move from CAPEX to OPEX</a:t>
            </a:r>
          </a:p>
          <a:p>
            <a:pPr marL="228600" indent="-228600">
              <a:lnSpc>
                <a:spcPct val="100000"/>
              </a:lnSpc>
              <a:buClr>
                <a:srgbClr val="FFFFFF"/>
              </a:buClr>
              <a:buSzPct val="90000"/>
              <a:buAutoNum type="arabicPeriod"/>
              <a:defRPr sz="800"/>
            </a:pPr>
            <a:endParaRPr lang="en-US" sz="900" b="0" dirty="0">
              <a:latin typeface="IBM Plex Sans" panose="020B0503050203000203" pitchFamily="34" charset="0"/>
            </a:endParaRPr>
          </a:p>
        </p:txBody>
      </p:sp>
      <p:sp>
        <p:nvSpPr>
          <p:cNvPr id="16" name="TextBox 32">
            <a:extLst>
              <a:ext uri="{FF2B5EF4-FFF2-40B4-BE49-F238E27FC236}">
                <a16:creationId xmlns:a16="http://schemas.microsoft.com/office/drawing/2014/main" id="{9FF97902-2C0F-0749-9D11-65146CD172E2}"/>
              </a:ext>
            </a:extLst>
          </p:cNvPr>
          <p:cNvSpPr txBox="1"/>
          <p:nvPr/>
        </p:nvSpPr>
        <p:spPr>
          <a:xfrm>
            <a:off x="4806601" y="4960506"/>
            <a:ext cx="985542" cy="149977"/>
          </a:xfrm>
          <a:prstGeom prst="rect">
            <a:avLst/>
          </a:prstGeom>
          <a:ln w="12700">
            <a:miter lim="400000"/>
          </a:ln>
          <a:extLst>
            <a:ext uri="{C572A759-6A51-4108-AA02-DFA0A04FC94B}">
              <ma14:wrappingTextBoxFlag xmlns="" xmlns:ma14="http://schemas.microsoft.com/office/mac/drawingml/2011/main" val="1"/>
            </a:ext>
          </a:extLst>
        </p:spPr>
        <p:txBody>
          <a:bodyPr lIns="28575" tIns="28575" rIns="28575" bIns="28575">
            <a:spAutoFit/>
          </a:bodyPr>
          <a:lstStyle>
            <a:lvl1pPr>
              <a:lnSpc>
                <a:spcPct val="104999"/>
              </a:lnSpc>
              <a:spcBef>
                <a:spcPts val="600"/>
              </a:spcBef>
              <a:defRPr sz="600">
                <a:solidFill>
                  <a:srgbClr val="000000"/>
                </a:solidFill>
              </a:defRPr>
            </a:lvl1pPr>
          </a:lstStyle>
          <a:p>
            <a:r>
              <a:rPr dirty="0"/>
              <a:t>For I</a:t>
            </a:r>
            <a:r>
              <a:rPr lang="en-US" dirty="0"/>
              <a:t>BM and BP use ONLY</a:t>
            </a:r>
            <a:endParaRPr dirty="0"/>
          </a:p>
        </p:txBody>
      </p:sp>
    </p:spTree>
    <p:extLst>
      <p:ext uri="{BB962C8B-B14F-4D97-AF65-F5344CB8AC3E}">
        <p14:creationId xmlns:p14="http://schemas.microsoft.com/office/powerpoint/2010/main" val="422335802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Footer Placeholder 2"/>
          <p:cNvSpPr txBox="1"/>
          <p:nvPr/>
        </p:nvSpPr>
        <p:spPr>
          <a:xfrm>
            <a:off x="228599" y="4808190"/>
            <a:ext cx="1338200" cy="1270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600">
                <a:latin typeface="IBM Plex Sans Light"/>
                <a:ea typeface="IBM Plex Sans Light"/>
                <a:cs typeface="IBM Plex Sans Light"/>
                <a:sym typeface="IBM Plex Sans Light"/>
              </a:defRPr>
            </a:lvl1pPr>
          </a:lstStyle>
          <a:p>
            <a:r>
              <a:t>IBM Security / © 2020 IBM Corporation</a:t>
            </a:r>
          </a:p>
        </p:txBody>
      </p:sp>
      <p:sp>
        <p:nvSpPr>
          <p:cNvPr id="454" name="Rectangle 1"/>
          <p:cNvSpPr txBox="1"/>
          <p:nvPr/>
        </p:nvSpPr>
        <p:spPr>
          <a:xfrm>
            <a:off x="97459" y="94938"/>
            <a:ext cx="2212794" cy="3231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500">
                <a:latin typeface="IBM Plex Sans Medium"/>
                <a:ea typeface="IBM Plex Sans Medium"/>
                <a:cs typeface="IBM Plex Sans Medium"/>
                <a:sym typeface="IBM Plex Sans Medium"/>
              </a:defRPr>
            </a:pPr>
            <a:r>
              <a:rPr b="1" dirty="0">
                <a:latin typeface="IBM Plex Sans Condensed" panose="020B0506050203000203" pitchFamily="34" charset="77"/>
              </a:rPr>
              <a:t>IBM</a:t>
            </a:r>
            <a:r>
              <a:rPr b="1" dirty="0">
                <a:latin typeface="IBM Plex Sans Condensed" panose="020B0506050203000203" pitchFamily="34" charset="77"/>
                <a:sym typeface="IBM Plex Sans"/>
              </a:rPr>
              <a:t> </a:t>
            </a:r>
            <a:r>
              <a:rPr dirty="0">
                <a:latin typeface="IBM Plex Sans Condensed" panose="020B0506050203000203" pitchFamily="34" charset="77"/>
                <a:ea typeface="IBM Plex Sans Light"/>
                <a:cs typeface="IBM Plex Sans Light"/>
                <a:sym typeface="IBM Plex Sans Light"/>
              </a:rPr>
              <a:t>Cloud Pak for </a:t>
            </a:r>
            <a:r>
              <a:rPr lang="en-US" dirty="0">
                <a:latin typeface="IBM Plex Sans Condensed" panose="020B0506050203000203" pitchFamily="34" charset="77"/>
                <a:ea typeface="IBM Plex Sans Light"/>
                <a:cs typeface="IBM Plex Sans Light"/>
                <a:sym typeface="IBM Plex Sans Light"/>
              </a:rPr>
              <a:t>Security</a:t>
            </a:r>
          </a:p>
        </p:txBody>
      </p:sp>
      <p:sp>
        <p:nvSpPr>
          <p:cNvPr id="12" name="TextBox 32">
            <a:extLst>
              <a:ext uri="{FF2B5EF4-FFF2-40B4-BE49-F238E27FC236}">
                <a16:creationId xmlns:a16="http://schemas.microsoft.com/office/drawing/2014/main" id="{EC9D48E2-9F95-3D49-939D-7062D0324373}"/>
              </a:ext>
            </a:extLst>
          </p:cNvPr>
          <p:cNvSpPr txBox="1"/>
          <p:nvPr/>
        </p:nvSpPr>
        <p:spPr>
          <a:xfrm>
            <a:off x="4806601" y="4960506"/>
            <a:ext cx="985542" cy="149977"/>
          </a:xfrm>
          <a:prstGeom prst="rect">
            <a:avLst/>
          </a:prstGeom>
          <a:ln w="12700">
            <a:miter lim="400000"/>
          </a:ln>
          <a:extLst>
            <a:ext uri="{C572A759-6A51-4108-AA02-DFA0A04FC94B}">
              <ma14:wrappingTextBoxFlag xmlns="" xmlns:ma14="http://schemas.microsoft.com/office/mac/drawingml/2011/main" val="1"/>
            </a:ext>
          </a:extLst>
        </p:spPr>
        <p:txBody>
          <a:bodyPr lIns="28575" tIns="28575" rIns="28575" bIns="28575">
            <a:spAutoFit/>
          </a:bodyPr>
          <a:lstStyle>
            <a:lvl1pPr>
              <a:lnSpc>
                <a:spcPct val="104999"/>
              </a:lnSpc>
              <a:spcBef>
                <a:spcPts val="600"/>
              </a:spcBef>
              <a:defRPr sz="600">
                <a:solidFill>
                  <a:srgbClr val="000000"/>
                </a:solidFill>
              </a:defRPr>
            </a:lvl1pPr>
          </a:lstStyle>
          <a:p>
            <a:r>
              <a:rPr dirty="0"/>
              <a:t>For I</a:t>
            </a:r>
            <a:r>
              <a:rPr lang="en-US" dirty="0"/>
              <a:t>BM and BP use ONLY</a:t>
            </a:r>
            <a:endParaRPr dirty="0"/>
          </a:p>
        </p:txBody>
      </p:sp>
      <p:sp>
        <p:nvSpPr>
          <p:cNvPr id="16" name="TextBox 15">
            <a:extLst>
              <a:ext uri="{FF2B5EF4-FFF2-40B4-BE49-F238E27FC236}">
                <a16:creationId xmlns:a16="http://schemas.microsoft.com/office/drawing/2014/main" id="{2592FC1C-E0E1-A643-BE0A-5E0B640C2E1E}"/>
              </a:ext>
            </a:extLst>
          </p:cNvPr>
          <p:cNvSpPr txBox="1"/>
          <p:nvPr/>
        </p:nvSpPr>
        <p:spPr>
          <a:xfrm>
            <a:off x="2392812" y="220131"/>
            <a:ext cx="2007390" cy="43909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spcAft>
                <a:spcPts val="100"/>
              </a:spcAft>
            </a:pPr>
            <a:r>
              <a:rPr lang="en-US" sz="900" b="1" dirty="0">
                <a:solidFill>
                  <a:srgbClr val="0432FF"/>
                </a:solidFill>
                <a:latin typeface="IBM Plex Sans" panose="020B0503050203000203" pitchFamily="34" charset="0"/>
              </a:rPr>
              <a:t>Key Buyer Personas &amp; Responsibilities</a:t>
            </a:r>
          </a:p>
          <a:p>
            <a:pPr>
              <a:spcAft>
                <a:spcPts val="100"/>
              </a:spcAft>
            </a:pPr>
            <a:endParaRPr lang="en-US" sz="700" dirty="0">
              <a:solidFill>
                <a:srgbClr val="000000"/>
              </a:solidFill>
              <a:latin typeface="IBM Plex Sans" panose="020B0503050203000203" pitchFamily="34" charset="0"/>
            </a:endParaRP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Chief Information Officer (CIO)</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rPr>
              <a:t>Director of Information Technology responsible for aligning information technologies with the company´s strategy. Focus on improving the efficiency of processes and on the analysis of new technologies.</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Chief Security Officer (CSO)</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rPr>
              <a:t>In charge of Corporate Security.  Main responsibility is to guarantee the physical and technical security, and identify what assets are needed and how to protect them.</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Chief Information Security Officer (CISO) and Chief Technology Officer (CTO)</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rPr>
              <a:t>Head of IT security, driving the IT security strategy and implementation forward while protecting the business from security threats and cyber-hacking.</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Chief Data Officer (CDO)</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rPr>
              <a:t>Responsible for corporate wide data and information strategy, governance, control, policy development, and effective exploitation.</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Chief Risk Officer (CR)</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rPr>
              <a:t>Ensures that their organization is compliant with regulations set forth by the government.</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Incident Response Manager</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rPr>
              <a:t>Oversees and prioritizes actions during the detection, analysis, and containment of an incident.</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VP Threat Intel</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rPr>
              <a:t>Responsible for collecting and analyzing cyber threat information in order to increase cyber threat awareness and protection.</a:t>
            </a:r>
          </a:p>
          <a:p>
            <a:pPr marL="115888" indent="-115888">
              <a:spcAft>
                <a:spcPts val="100"/>
              </a:spcAft>
              <a:buFont typeface="Monaco" pitchFamily="2" charset="77"/>
              <a:buChar char="⎻"/>
            </a:pPr>
            <a:r>
              <a:rPr lang="en-US" sz="700" dirty="0">
                <a:solidFill>
                  <a:srgbClr val="000000"/>
                </a:solidFill>
                <a:latin typeface="IBM Plex Sans" panose="020B0503050203000203" pitchFamily="34" charset="0"/>
              </a:rPr>
              <a:t>Security Analyst/Architect</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rPr>
              <a:t>Ensures security incidents are properly identified, analyzed, communicated, actioned/defended, investigated and reported.</a:t>
            </a:r>
          </a:p>
        </p:txBody>
      </p:sp>
      <p:sp>
        <p:nvSpPr>
          <p:cNvPr id="18" name="TextBox 17">
            <a:extLst>
              <a:ext uri="{FF2B5EF4-FFF2-40B4-BE49-F238E27FC236}">
                <a16:creationId xmlns:a16="http://schemas.microsoft.com/office/drawing/2014/main" id="{6F9BA0DC-3870-E845-8000-806685904D42}"/>
              </a:ext>
            </a:extLst>
          </p:cNvPr>
          <p:cNvSpPr txBox="1"/>
          <p:nvPr/>
        </p:nvSpPr>
        <p:spPr>
          <a:xfrm>
            <a:off x="4806601" y="192547"/>
            <a:ext cx="1828801" cy="35702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R="3175">
              <a:defRPr/>
            </a:pPr>
            <a:r>
              <a:rPr lang="en-US" sz="900" b="1" dirty="0">
                <a:solidFill>
                  <a:srgbClr val="0432FF"/>
                </a:solidFill>
                <a:latin typeface="IBM Plex Sans" panose="020B0503050203000203" pitchFamily="34" charset="0"/>
              </a:rPr>
              <a:t>Key Contacts</a:t>
            </a:r>
          </a:p>
          <a:p>
            <a:pPr marR="3175">
              <a:defRPr/>
            </a:pPr>
            <a:endParaRPr lang="en-US" sz="700" dirty="0">
              <a:solidFill>
                <a:schemeClr val="bg1">
                  <a:lumMod val="10000"/>
                </a:schemeClr>
              </a:solidFill>
              <a:latin typeface="IBM Plex Sans" panose="020B0503050203000203" pitchFamily="34" charset="0"/>
            </a:endParaRPr>
          </a:p>
          <a:p>
            <a:pPr marL="120650" marR="3175" indent="-120650">
              <a:buFont typeface="Monaco" pitchFamily="2" charset="77"/>
              <a:buChar char="⎻"/>
              <a:defRPr/>
            </a:pPr>
            <a:r>
              <a:rPr lang="en-US" sz="700" dirty="0">
                <a:solidFill>
                  <a:srgbClr val="000000"/>
                </a:solidFill>
                <a:latin typeface="IBM Plex Sans" panose="020B0503050203000203" pitchFamily="34" charset="0"/>
              </a:rPr>
              <a:t>Jennifer Lavender, WW Sales Lead Cloud Pak for Security &amp; Resilient</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hlinkClick r:id="rId2">
                  <a:extLst>
                    <a:ext uri="{A12FA001-AC4F-418D-AE19-62706E023703}">
                      <ahyp:hlinkClr xmlns:ahyp="http://schemas.microsoft.com/office/drawing/2018/hyperlinkcolor" val="tx"/>
                    </a:ext>
                  </a:extLst>
                </a:hlinkClick>
              </a:rPr>
              <a:t>jlavende@us.ibm.com</a:t>
            </a:r>
            <a:endParaRPr lang="en-US" sz="700" dirty="0">
              <a:solidFill>
                <a:srgbClr val="000000"/>
              </a:solidFill>
              <a:latin typeface="IBM Plex Sans" panose="020B0503050203000203" pitchFamily="34" charset="0"/>
            </a:endParaRPr>
          </a:p>
          <a:p>
            <a:pPr marL="120650" marR="3175" indent="-120650">
              <a:buFont typeface="Monaco" pitchFamily="2" charset="77"/>
              <a:buChar char="⎻"/>
              <a:defRPr/>
            </a:pPr>
            <a:endParaRPr lang="en-US" sz="700" dirty="0">
              <a:solidFill>
                <a:srgbClr val="000000"/>
              </a:solidFill>
              <a:latin typeface="IBM Plex Sans" panose="020B0503050203000203" pitchFamily="34" charset="0"/>
            </a:endParaRPr>
          </a:p>
          <a:p>
            <a:pPr marL="120650" marR="3175" indent="-120650">
              <a:buFont typeface="Monaco" pitchFamily="2" charset="77"/>
              <a:buChar char="⎻"/>
              <a:defRPr/>
            </a:pPr>
            <a:r>
              <a:rPr lang="en-US" sz="700" dirty="0">
                <a:solidFill>
                  <a:srgbClr val="000000"/>
                </a:solidFill>
                <a:latin typeface="IBM Plex Sans" panose="020B0503050203000203" pitchFamily="34" charset="0"/>
              </a:rPr>
              <a:t>William </a:t>
            </a:r>
            <a:r>
              <a:rPr lang="en-US" sz="700" dirty="0" err="1">
                <a:solidFill>
                  <a:srgbClr val="000000"/>
                </a:solidFill>
                <a:latin typeface="IBM Plex Sans" panose="020B0503050203000203" pitchFamily="34" charset="0"/>
              </a:rPr>
              <a:t>Bowey</a:t>
            </a:r>
            <a:r>
              <a:rPr lang="en-US" sz="700" dirty="0">
                <a:solidFill>
                  <a:srgbClr val="000000"/>
                </a:solidFill>
                <a:latin typeface="IBM Plex Sans" panose="020B0503050203000203" pitchFamily="34" charset="0"/>
              </a:rPr>
              <a:t>, WW Sales Lead Threat </a:t>
            </a:r>
            <a:r>
              <a:rPr lang="en-US" sz="700" dirty="0" err="1">
                <a:solidFill>
                  <a:srgbClr val="000000"/>
                </a:solidFill>
                <a:latin typeface="IBM Plex Sans" panose="020B0503050203000203" pitchFamily="34" charset="0"/>
              </a:rPr>
              <a:t>Mgmt</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hlinkClick r:id="rId3">
                  <a:extLst>
                    <a:ext uri="{A12FA001-AC4F-418D-AE19-62706E023703}">
                      <ahyp:hlinkClr xmlns:ahyp="http://schemas.microsoft.com/office/drawing/2018/hyperlinkcolor" val="tx"/>
                    </a:ext>
                  </a:extLst>
                </a:hlinkClick>
              </a:rPr>
              <a:t>wrbowey@us.ibm.com</a:t>
            </a:r>
            <a:endParaRPr lang="en-US" sz="700" dirty="0">
              <a:solidFill>
                <a:srgbClr val="000000"/>
              </a:solidFill>
              <a:latin typeface="IBM Plex Sans" panose="020B0503050203000203" pitchFamily="34" charset="0"/>
            </a:endParaRPr>
          </a:p>
          <a:p>
            <a:pPr marL="120650" marR="3175" indent="-120650">
              <a:buFont typeface="Monaco" pitchFamily="2" charset="77"/>
              <a:buChar char="⎻"/>
              <a:defRPr/>
            </a:pPr>
            <a:endParaRPr lang="en-US" sz="700" dirty="0">
              <a:solidFill>
                <a:srgbClr val="000000"/>
              </a:solidFill>
              <a:latin typeface="IBM Plex Sans" panose="020B0503050203000203" pitchFamily="34" charset="0"/>
            </a:endParaRPr>
          </a:p>
          <a:p>
            <a:pPr marL="120650" indent="-120650">
              <a:buFont typeface="Monaco" pitchFamily="2" charset="77"/>
              <a:buChar char="⎻"/>
            </a:pPr>
            <a:r>
              <a:rPr lang="en-US" sz="700" dirty="0">
                <a:solidFill>
                  <a:srgbClr val="000000"/>
                </a:solidFill>
                <a:latin typeface="IBM Plex Sans" panose="020B0503050203000203" pitchFamily="34" charset="0"/>
              </a:rPr>
              <a:t>James Murphy, Cloud Pak for Security OM Lead</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hlinkClick r:id="rId4">
                  <a:extLst>
                    <a:ext uri="{A12FA001-AC4F-418D-AE19-62706E023703}">
                      <ahyp:hlinkClr xmlns:ahyp="http://schemas.microsoft.com/office/drawing/2018/hyperlinkcolor" val="tx"/>
                    </a:ext>
                  </a:extLst>
                </a:hlinkClick>
              </a:rPr>
              <a:t>jamesmur@uk.ibm.com</a:t>
            </a:r>
            <a:endParaRPr lang="en-US" sz="700" dirty="0">
              <a:solidFill>
                <a:srgbClr val="000000"/>
              </a:solidFill>
              <a:latin typeface="IBM Plex Sans" panose="020B0503050203000203" pitchFamily="34" charset="0"/>
            </a:endParaRPr>
          </a:p>
          <a:p>
            <a:pPr marL="120650" indent="-120650">
              <a:buFont typeface="Monaco" pitchFamily="2" charset="77"/>
              <a:buChar char="⎻"/>
            </a:pPr>
            <a:endParaRPr lang="en-US" sz="700" dirty="0">
              <a:solidFill>
                <a:srgbClr val="000000"/>
              </a:solidFill>
              <a:latin typeface="IBM Plex Sans" panose="020B0503050203000203" pitchFamily="34" charset="0"/>
            </a:endParaRPr>
          </a:p>
          <a:p>
            <a:pPr marL="120650" indent="-120650">
              <a:buFont typeface="Monaco" pitchFamily="2" charset="77"/>
              <a:buChar char="⎻"/>
            </a:pPr>
            <a:r>
              <a:rPr lang="en-US" sz="700" dirty="0">
                <a:solidFill>
                  <a:srgbClr val="000000"/>
                </a:solidFill>
                <a:latin typeface="IBM Plex Sans" panose="020B0503050203000203" pitchFamily="34" charset="0"/>
              </a:rPr>
              <a:t>Nir Carmel, OM Platform Experience and Connectors</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hlinkClick r:id="rId5">
                  <a:extLst>
                    <a:ext uri="{A12FA001-AC4F-418D-AE19-62706E023703}">
                      <ahyp:hlinkClr xmlns:ahyp="http://schemas.microsoft.com/office/drawing/2018/hyperlinkcolor" val="tx"/>
                    </a:ext>
                  </a:extLst>
                </a:hlinkClick>
              </a:rPr>
              <a:t>ncarmel@us.ibm.com</a:t>
            </a:r>
            <a:endParaRPr lang="en-US" sz="700" dirty="0">
              <a:solidFill>
                <a:srgbClr val="000000"/>
              </a:solidFill>
              <a:latin typeface="IBM Plex Sans" panose="020B0503050203000203" pitchFamily="34" charset="0"/>
            </a:endParaRPr>
          </a:p>
          <a:p>
            <a:pPr marL="120650" indent="-120650">
              <a:buFont typeface="Monaco" pitchFamily="2" charset="77"/>
              <a:buChar char="⎻"/>
            </a:pPr>
            <a:endParaRPr lang="en-US" sz="700" dirty="0">
              <a:solidFill>
                <a:srgbClr val="000000"/>
              </a:solidFill>
              <a:latin typeface="IBM Plex Sans" panose="020B0503050203000203" pitchFamily="34" charset="0"/>
            </a:endParaRPr>
          </a:p>
          <a:p>
            <a:pPr marL="120650" indent="-120650">
              <a:buFont typeface="Monaco" pitchFamily="2" charset="77"/>
              <a:buChar char="⎻"/>
            </a:pPr>
            <a:r>
              <a:rPr lang="en-US" sz="700" dirty="0">
                <a:solidFill>
                  <a:srgbClr val="000000"/>
                </a:solidFill>
                <a:latin typeface="IBM Plex Sans" panose="020B0503050203000203" pitchFamily="34" charset="0"/>
              </a:rPr>
              <a:t>Constantine </a:t>
            </a:r>
            <a:r>
              <a:rPr lang="en-US" sz="700" dirty="0" err="1">
                <a:solidFill>
                  <a:srgbClr val="000000"/>
                </a:solidFill>
                <a:latin typeface="IBM Plex Sans" panose="020B0503050203000203" pitchFamily="34" charset="0"/>
              </a:rPr>
              <a:t>Grancharov</a:t>
            </a:r>
            <a:r>
              <a:rPr lang="en-US" sz="700" dirty="0">
                <a:solidFill>
                  <a:srgbClr val="000000"/>
                </a:solidFill>
                <a:latin typeface="IBM Plex Sans" panose="020B0503050203000203" pitchFamily="34" charset="0"/>
              </a:rPr>
              <a:t>, OM Platform Experience and Connectors</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hlinkClick r:id="rId6">
                  <a:extLst>
                    <a:ext uri="{A12FA001-AC4F-418D-AE19-62706E023703}">
                      <ahyp:hlinkClr xmlns:ahyp="http://schemas.microsoft.com/office/drawing/2018/hyperlinkcolor" val="tx"/>
                    </a:ext>
                  </a:extLst>
                </a:hlinkClick>
              </a:rPr>
              <a:t>constantineg@ca.ibm.com</a:t>
            </a:r>
            <a:endParaRPr lang="en-US" sz="700" dirty="0">
              <a:solidFill>
                <a:srgbClr val="000000"/>
              </a:solidFill>
              <a:latin typeface="IBM Plex Sans" panose="020B0503050203000203" pitchFamily="34" charset="0"/>
            </a:endParaRPr>
          </a:p>
          <a:p>
            <a:pPr marL="120650" indent="-120650">
              <a:buFont typeface="Monaco" pitchFamily="2" charset="77"/>
              <a:buChar char="⎻"/>
            </a:pPr>
            <a:endParaRPr lang="en-US" sz="700" dirty="0">
              <a:solidFill>
                <a:srgbClr val="000000"/>
              </a:solidFill>
              <a:latin typeface="IBM Plex Sans" panose="020B0503050203000203" pitchFamily="34" charset="0"/>
            </a:endParaRPr>
          </a:p>
          <a:p>
            <a:pPr marL="120650" indent="-120650">
              <a:buFont typeface="Monaco" pitchFamily="2" charset="77"/>
              <a:buChar char="⎻"/>
            </a:pPr>
            <a:r>
              <a:rPr lang="en-US" sz="700" dirty="0">
                <a:solidFill>
                  <a:srgbClr val="000000"/>
                </a:solidFill>
                <a:latin typeface="IBM Plex Sans" panose="020B0503050203000203" pitchFamily="34" charset="0"/>
              </a:rPr>
              <a:t>Lauren </a:t>
            </a:r>
            <a:r>
              <a:rPr lang="en-US" sz="700" dirty="0" err="1">
                <a:solidFill>
                  <a:srgbClr val="000000"/>
                </a:solidFill>
                <a:latin typeface="IBM Plex Sans" panose="020B0503050203000203" pitchFamily="34" charset="0"/>
              </a:rPr>
              <a:t>Horaist</a:t>
            </a:r>
            <a:r>
              <a:rPr lang="en-US" sz="700" dirty="0">
                <a:solidFill>
                  <a:srgbClr val="000000"/>
                </a:solidFill>
                <a:latin typeface="IBM Plex Sans" panose="020B0503050203000203" pitchFamily="34" charset="0"/>
              </a:rPr>
              <a:t>, OM SIEM</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hlinkClick r:id="rId7">
                  <a:extLst>
                    <a:ext uri="{A12FA001-AC4F-418D-AE19-62706E023703}">
                      <ahyp:hlinkClr xmlns:ahyp="http://schemas.microsoft.com/office/drawing/2018/hyperlinkcolor" val="tx"/>
                    </a:ext>
                  </a:extLst>
                </a:hlinkClick>
              </a:rPr>
              <a:t>Lauren.Horaist@ibm.com</a:t>
            </a:r>
            <a:endParaRPr lang="en-US" sz="700" dirty="0">
              <a:solidFill>
                <a:srgbClr val="000000"/>
              </a:solidFill>
              <a:latin typeface="IBM Plex Sans" panose="020B0503050203000203" pitchFamily="34" charset="0"/>
            </a:endParaRPr>
          </a:p>
          <a:p>
            <a:pPr marL="120650" indent="-120650">
              <a:buFont typeface="Monaco" pitchFamily="2" charset="77"/>
              <a:buChar char="⎻"/>
            </a:pPr>
            <a:endParaRPr lang="en-US" sz="700" dirty="0">
              <a:solidFill>
                <a:srgbClr val="000000"/>
              </a:solidFill>
              <a:latin typeface="IBM Plex Sans" panose="020B0503050203000203" pitchFamily="34" charset="0"/>
            </a:endParaRPr>
          </a:p>
          <a:p>
            <a:pPr marL="120650" indent="-120650">
              <a:buFont typeface="Monaco" pitchFamily="2" charset="77"/>
              <a:buChar char="⎻"/>
            </a:pPr>
            <a:r>
              <a:rPr lang="en-US" sz="700" dirty="0">
                <a:solidFill>
                  <a:srgbClr val="000000"/>
                </a:solidFill>
                <a:latin typeface="IBM Plex Sans" panose="020B0503050203000203" pitchFamily="34" charset="0"/>
              </a:rPr>
              <a:t>Raymond Suarez, OM SOAR</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hlinkClick r:id="rId8">
                  <a:extLst>
                    <a:ext uri="{A12FA001-AC4F-418D-AE19-62706E023703}">
                      <ahyp:hlinkClr xmlns:ahyp="http://schemas.microsoft.com/office/drawing/2018/hyperlinkcolor" val="tx"/>
                    </a:ext>
                  </a:extLst>
                </a:hlinkClick>
              </a:rPr>
              <a:t>Raymond.Suarez@ibm.com</a:t>
            </a:r>
            <a:endParaRPr lang="en-US" sz="700" dirty="0">
              <a:solidFill>
                <a:srgbClr val="000000"/>
              </a:solidFill>
              <a:latin typeface="IBM Plex Sans" panose="020B0503050203000203" pitchFamily="34" charset="0"/>
            </a:endParaRPr>
          </a:p>
          <a:p>
            <a:pPr marL="120650" indent="-120650">
              <a:buFont typeface="Monaco" pitchFamily="2" charset="77"/>
              <a:buChar char="⎻"/>
            </a:pPr>
            <a:endParaRPr lang="en-US" sz="700" dirty="0">
              <a:solidFill>
                <a:srgbClr val="000000"/>
              </a:solidFill>
              <a:latin typeface="IBM Plex Sans" panose="020B0503050203000203" pitchFamily="34" charset="0"/>
            </a:endParaRPr>
          </a:p>
          <a:p>
            <a:pPr marL="120650" indent="-120650">
              <a:buFont typeface="Monaco" pitchFamily="2" charset="77"/>
              <a:buChar char="⎻"/>
            </a:pPr>
            <a:r>
              <a:rPr lang="en-US" sz="700" dirty="0">
                <a:solidFill>
                  <a:srgbClr val="000000"/>
                </a:solidFill>
                <a:latin typeface="IBM Plex Sans" panose="020B0503050203000203" pitchFamily="34" charset="0"/>
              </a:rPr>
              <a:t>Leslie </a:t>
            </a:r>
            <a:r>
              <a:rPr lang="en-US" sz="700" dirty="0" err="1">
                <a:solidFill>
                  <a:srgbClr val="000000"/>
                </a:solidFill>
                <a:latin typeface="IBM Plex Sans" panose="020B0503050203000203" pitchFamily="34" charset="0"/>
              </a:rPr>
              <a:t>Horacek</a:t>
            </a:r>
            <a:r>
              <a:rPr lang="en-US" sz="700" dirty="0">
                <a:solidFill>
                  <a:srgbClr val="000000"/>
                </a:solidFill>
                <a:latin typeface="IBM Plex Sans" panose="020B0503050203000203" pitchFamily="34" charset="0"/>
              </a:rPr>
              <a:t>, OM TII</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hlinkClick r:id="rId9">
                  <a:extLst>
                    <a:ext uri="{A12FA001-AC4F-418D-AE19-62706E023703}">
                      <ahyp:hlinkClr xmlns:ahyp="http://schemas.microsoft.com/office/drawing/2018/hyperlinkcolor" val="tx"/>
                    </a:ext>
                  </a:extLst>
                </a:hlinkClick>
              </a:rPr>
              <a:t>HORACEK@be.ibm.com</a:t>
            </a:r>
            <a:endParaRPr lang="en-US" sz="700" dirty="0">
              <a:solidFill>
                <a:srgbClr val="000000"/>
              </a:solidFill>
              <a:latin typeface="IBM Plex Sans" panose="020B0503050203000203" pitchFamily="34" charset="0"/>
            </a:endParaRPr>
          </a:p>
          <a:p>
            <a:pPr marL="120650" indent="-120650">
              <a:buFont typeface="Monaco" pitchFamily="2" charset="77"/>
              <a:buChar char="⎻"/>
            </a:pPr>
            <a:endParaRPr lang="en-US" sz="700" dirty="0">
              <a:solidFill>
                <a:srgbClr val="000000"/>
              </a:solidFill>
              <a:latin typeface="IBM Plex Sans" panose="020B0503050203000203" pitchFamily="34" charset="0"/>
            </a:endParaRPr>
          </a:p>
          <a:p>
            <a:pPr marL="120650" indent="-120650">
              <a:buFont typeface="Monaco" pitchFamily="2" charset="77"/>
              <a:buChar char="⎻"/>
            </a:pPr>
            <a:r>
              <a:rPr lang="en-US" sz="700" dirty="0">
                <a:solidFill>
                  <a:srgbClr val="000000"/>
                </a:solidFill>
                <a:latin typeface="IBM Plex Sans" panose="020B0503050203000203" pitchFamily="34" charset="0"/>
              </a:rPr>
              <a:t>David Chun, OM Data Explorer</a:t>
            </a:r>
            <a:br>
              <a:rPr lang="en-US" sz="700" dirty="0">
                <a:solidFill>
                  <a:srgbClr val="000000"/>
                </a:solidFill>
                <a:latin typeface="IBM Plex Sans" panose="020B0503050203000203" pitchFamily="34" charset="0"/>
              </a:rPr>
            </a:br>
            <a:r>
              <a:rPr lang="en-US" sz="700" dirty="0">
                <a:solidFill>
                  <a:srgbClr val="000000"/>
                </a:solidFill>
                <a:latin typeface="IBM Plex Sans" panose="020B0503050203000203" pitchFamily="34" charset="0"/>
                <a:hlinkClick r:id="rId10">
                  <a:extLst>
                    <a:ext uri="{A12FA001-AC4F-418D-AE19-62706E023703}">
                      <ahyp:hlinkClr xmlns:ahyp="http://schemas.microsoft.com/office/drawing/2018/hyperlinkcolor" val="tx"/>
                    </a:ext>
                  </a:extLst>
                </a:hlinkClick>
              </a:rPr>
              <a:t>David.Chun@ibm.com</a:t>
            </a:r>
            <a:endParaRPr lang="en-US" sz="700" dirty="0">
              <a:solidFill>
                <a:srgbClr val="000000"/>
              </a:solidFill>
              <a:latin typeface="IBM Plex Sans" panose="020B0503050203000203" pitchFamily="34" charset="0"/>
            </a:endParaRPr>
          </a:p>
        </p:txBody>
      </p:sp>
      <p:sp>
        <p:nvSpPr>
          <p:cNvPr id="8" name="TextBox 7">
            <a:extLst>
              <a:ext uri="{FF2B5EF4-FFF2-40B4-BE49-F238E27FC236}">
                <a16:creationId xmlns:a16="http://schemas.microsoft.com/office/drawing/2014/main" id="{55718B65-9B0C-2F44-88DF-840ED4C5FA0B}"/>
              </a:ext>
            </a:extLst>
          </p:cNvPr>
          <p:cNvSpPr txBox="1"/>
          <p:nvPr/>
        </p:nvSpPr>
        <p:spPr>
          <a:xfrm>
            <a:off x="7041801" y="220131"/>
            <a:ext cx="1828801"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R="3175">
              <a:defRPr/>
            </a:pPr>
            <a:r>
              <a:rPr lang="en-US" sz="900" b="1" dirty="0">
                <a:solidFill>
                  <a:srgbClr val="0432FF"/>
                </a:solidFill>
                <a:latin typeface="IBM Plex Sans" panose="020B0503050203000203" pitchFamily="34" charset="0"/>
              </a:rPr>
              <a:t>Key Resources</a:t>
            </a:r>
          </a:p>
          <a:p>
            <a:pPr marR="3175">
              <a:defRPr/>
            </a:pPr>
            <a:endParaRPr lang="en-US" sz="700" dirty="0">
              <a:solidFill>
                <a:schemeClr val="bg1">
                  <a:lumMod val="10000"/>
                </a:schemeClr>
              </a:solidFill>
              <a:latin typeface="IBM Plex Sans" panose="020B0503050203000203" pitchFamily="34" charset="0"/>
            </a:endParaRPr>
          </a:p>
          <a:p>
            <a:pPr marR="3175">
              <a:defRPr/>
            </a:pPr>
            <a:r>
              <a:rPr lang="en-US" sz="700" dirty="0">
                <a:solidFill>
                  <a:schemeClr val="bg1">
                    <a:lumMod val="10000"/>
                  </a:schemeClr>
                </a:solidFill>
                <a:latin typeface="IBM Plex Sans" panose="020B0503050203000203" pitchFamily="34" charset="0"/>
                <a:hlinkClick r:id="rId11"/>
              </a:rPr>
              <a:t>IBM Security Sales Kit</a:t>
            </a:r>
            <a:endParaRPr lang="en-US" sz="700" dirty="0">
              <a:solidFill>
                <a:schemeClr val="bg1">
                  <a:lumMod val="10000"/>
                </a:schemeClr>
              </a:solidFill>
              <a:latin typeface="IBM Plex Sans" panose="020B0503050203000203" pitchFamily="34" charset="0"/>
            </a:endParaRPr>
          </a:p>
          <a:p>
            <a:pPr marR="3175">
              <a:defRPr/>
            </a:pPr>
            <a:endParaRPr lang="en-US" sz="700" dirty="0">
              <a:solidFill>
                <a:schemeClr val="bg1">
                  <a:lumMod val="10000"/>
                </a:schemeClr>
              </a:solidFill>
              <a:latin typeface="IBM Plex Sans" panose="020B0503050203000203" pitchFamily="34" charset="0"/>
            </a:endParaRPr>
          </a:p>
          <a:p>
            <a:pPr marR="3175">
              <a:defRPr/>
            </a:pPr>
            <a:r>
              <a:rPr lang="en-US" sz="700" dirty="0">
                <a:solidFill>
                  <a:schemeClr val="bg1">
                    <a:lumMod val="10000"/>
                  </a:schemeClr>
                </a:solidFill>
                <a:latin typeface="IBM Plex Sans" panose="020B0503050203000203" pitchFamily="34" charset="0"/>
                <a:hlinkClick r:id="rId12"/>
              </a:rPr>
              <a:t>IBM Security Competitive Insights</a:t>
            </a:r>
            <a:endParaRPr lang="en-US" sz="700" dirty="0">
              <a:solidFill>
                <a:schemeClr val="bg1">
                  <a:lumMod val="10000"/>
                </a:schemeClr>
              </a:solidFill>
              <a:latin typeface="IBM Plex Sans" panose="020B0503050203000203" pitchFamily="34" charset="0"/>
            </a:endParaRPr>
          </a:p>
          <a:p>
            <a:pPr marR="3175">
              <a:defRPr/>
            </a:pPr>
            <a:endParaRPr lang="en-US" sz="700" dirty="0">
              <a:solidFill>
                <a:schemeClr val="bg1">
                  <a:lumMod val="10000"/>
                </a:schemeClr>
              </a:solidFill>
              <a:latin typeface="IBM Plex Sans" panose="020B0503050203000203" pitchFamily="34" charset="0"/>
            </a:endParaRPr>
          </a:p>
          <a:p>
            <a:pPr marR="3175">
              <a:defRPr/>
            </a:pPr>
            <a:r>
              <a:rPr lang="en-US" sz="700" dirty="0">
                <a:solidFill>
                  <a:schemeClr val="bg1">
                    <a:lumMod val="10000"/>
                  </a:schemeClr>
                </a:solidFill>
                <a:latin typeface="IBM Plex Sans" panose="020B0503050203000203" pitchFamily="34" charset="0"/>
                <a:hlinkClick r:id="rId13"/>
              </a:rPr>
              <a:t>2020 Threat Management Security Sales Talk Series Replays</a:t>
            </a:r>
            <a:endParaRPr lang="en-US" sz="700" dirty="0">
              <a:solidFill>
                <a:schemeClr val="bg1">
                  <a:lumMod val="10000"/>
                </a:schemeClr>
              </a:solidFill>
              <a:latin typeface="IBM Plex Sans" panose="020B0503050203000203" pitchFamily="34" charset="0"/>
            </a:endParaRPr>
          </a:p>
          <a:p>
            <a:pPr marR="3175">
              <a:defRPr/>
            </a:pPr>
            <a:endParaRPr lang="en-US" sz="700" dirty="0">
              <a:solidFill>
                <a:schemeClr val="bg1">
                  <a:lumMod val="10000"/>
                </a:schemeClr>
              </a:solidFill>
              <a:latin typeface="IBM Plex Sans" panose="020B0503050203000203" pitchFamily="34" charset="0"/>
            </a:endParaRPr>
          </a:p>
          <a:p>
            <a:pPr marR="3175">
              <a:defRPr/>
            </a:pPr>
            <a:r>
              <a:rPr lang="en-US" sz="700" dirty="0">
                <a:solidFill>
                  <a:schemeClr val="bg1">
                    <a:lumMod val="10000"/>
                  </a:schemeClr>
                </a:solidFill>
                <a:latin typeface="IBM Plex Sans" panose="020B0503050203000203" pitchFamily="34" charset="0"/>
                <a:hlinkClick r:id="rId14"/>
              </a:rPr>
              <a:t>2020 IBM Security Enablement Talks and Events</a:t>
            </a:r>
            <a:endParaRPr lang="en-US" sz="700" dirty="0">
              <a:solidFill>
                <a:schemeClr val="bg1">
                  <a:lumMod val="10000"/>
                </a:schemeClr>
              </a:solidFill>
              <a:latin typeface="IBM Plex Sans" panose="020B0503050203000203" pitchFamily="34" charset="0"/>
            </a:endParaRPr>
          </a:p>
          <a:p>
            <a:pPr marR="3175">
              <a:defRPr/>
            </a:pPr>
            <a:endParaRPr lang="en-US" sz="700" dirty="0">
              <a:solidFill>
                <a:schemeClr val="bg1">
                  <a:lumMod val="10000"/>
                </a:schemeClr>
              </a:solidFill>
              <a:latin typeface="IBM Plex Sans" panose="020B0503050203000203" pitchFamily="34" charset="0"/>
            </a:endParaRPr>
          </a:p>
        </p:txBody>
      </p:sp>
    </p:spTree>
    <p:extLst>
      <p:ext uri="{BB962C8B-B14F-4D97-AF65-F5344CB8AC3E}">
        <p14:creationId xmlns:p14="http://schemas.microsoft.com/office/powerpoint/2010/main" val="3494424265"/>
      </p:ext>
    </p:extLst>
  </p:cSld>
  <p:clrMapOvr>
    <a:masterClrMapping/>
  </p:clrMapOvr>
  <p:transition spd="med"/>
</p:sld>
</file>

<file path=ppt/theme/theme1.xml><?xml version="1.0" encoding="utf-8"?>
<a:theme xmlns:a="http://schemas.openxmlformats.org/drawingml/2006/main" name="IBM Security Master Template - Plex_v02">
  <a:themeElements>
    <a:clrScheme name="IBM Security Master Template - Plex_v02">
      <a:dk1>
        <a:srgbClr val="F2F3F8"/>
      </a:dk1>
      <a:lt1>
        <a:srgbClr val="FFFFFF"/>
      </a:lt1>
      <a:dk2>
        <a:srgbClr val="A7A7A7"/>
      </a:dk2>
      <a:lt2>
        <a:srgbClr val="535353"/>
      </a:lt2>
      <a:accent1>
        <a:srgbClr val="D5D9E0"/>
      </a:accent1>
      <a:accent2>
        <a:srgbClr val="0061FF"/>
      </a:accent2>
      <a:accent3>
        <a:srgbClr val="8A3FFC"/>
      </a:accent3>
      <a:accent4>
        <a:srgbClr val="30B0FF"/>
      </a:accent4>
      <a:accent5>
        <a:srgbClr val="BB8EFF"/>
      </a:accent5>
      <a:accent6>
        <a:srgbClr val="9FA5AD"/>
      </a:accent6>
      <a:hlink>
        <a:srgbClr val="0000FF"/>
      </a:hlink>
      <a:folHlink>
        <a:srgbClr val="FF00FF"/>
      </a:folHlink>
    </a:clrScheme>
    <a:fontScheme name="IBM Security Master Template - Plex_v02">
      <a:majorFont>
        <a:latin typeface="Calibri"/>
        <a:ea typeface="Calibri"/>
        <a:cs typeface="Calibri"/>
      </a:majorFont>
      <a:minorFont>
        <a:latin typeface="Helvetica"/>
        <a:ea typeface="Helvetica"/>
        <a:cs typeface="Helvetica"/>
      </a:minorFont>
    </a:fontScheme>
    <a:fmtScheme name="IBM Security Master Template - Plex_v0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sp3d/>
      </a:spPr>
      <a:bodyPr rot="0" spcFirstLastPara="1" vertOverflow="overflow" horzOverflow="overflow" vert="horz" wrap="square" lIns="91439" tIns="91439" rIns="91439" bIns="9143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BM Security Master Template - Plex_v02">
  <a:themeElements>
    <a:clrScheme name="IBM Security Master Template - Plex_v02">
      <a:dk1>
        <a:srgbClr val="000000"/>
      </a:dk1>
      <a:lt1>
        <a:srgbClr val="FFFFFF"/>
      </a:lt1>
      <a:dk2>
        <a:srgbClr val="A7A7A7"/>
      </a:dk2>
      <a:lt2>
        <a:srgbClr val="535353"/>
      </a:lt2>
      <a:accent1>
        <a:srgbClr val="D5D9E0"/>
      </a:accent1>
      <a:accent2>
        <a:srgbClr val="0061FF"/>
      </a:accent2>
      <a:accent3>
        <a:srgbClr val="8A3FFC"/>
      </a:accent3>
      <a:accent4>
        <a:srgbClr val="30B0FF"/>
      </a:accent4>
      <a:accent5>
        <a:srgbClr val="BB8EFF"/>
      </a:accent5>
      <a:accent6>
        <a:srgbClr val="9FA5AD"/>
      </a:accent6>
      <a:hlink>
        <a:srgbClr val="0000FF"/>
      </a:hlink>
      <a:folHlink>
        <a:srgbClr val="FF00FF"/>
      </a:folHlink>
    </a:clrScheme>
    <a:fontScheme name="IBM Security Master Template - Plex_v02">
      <a:majorFont>
        <a:latin typeface="Calibri"/>
        <a:ea typeface="Calibri"/>
        <a:cs typeface="Calibri"/>
      </a:majorFont>
      <a:minorFont>
        <a:latin typeface="Helvetica"/>
        <a:ea typeface="Helvetica"/>
        <a:cs typeface="Helvetica"/>
      </a:minorFont>
    </a:fontScheme>
    <a:fmtScheme name="IBM Security Master Template - Plex_v0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sp3d/>
      </a:spPr>
      <a:bodyPr rot="0" spcFirstLastPara="1" vertOverflow="overflow" horzOverflow="overflow" vert="horz" wrap="square" lIns="91439" tIns="91439" rIns="91439" bIns="91439"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FFFFFF"/>
            </a:solidFill>
            <a:effectLst/>
            <a:uFillTx/>
            <a:latin typeface="IBM Plex Sans"/>
            <a:ea typeface="IBM Plex Sans"/>
            <a:cs typeface="IBM Plex Sans"/>
            <a:sym typeface="IBM Plex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5362</TotalTime>
  <Words>4727</Words>
  <Application>Microsoft Office PowerPoint</Application>
  <PresentationFormat>On-screen Show (16:9)</PresentationFormat>
  <Paragraphs>547</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Calibri</vt:lpstr>
      <vt:lpstr>IBM Plex Sans</vt:lpstr>
      <vt:lpstr>IBM Plex Sans Condensed</vt:lpstr>
      <vt:lpstr>IBM Plex Sans ExtraLight</vt:lpstr>
      <vt:lpstr>IBM Plex Sans Light</vt:lpstr>
      <vt:lpstr>Monaco</vt:lpstr>
      <vt:lpstr>IBM Security Master Template - Plex_v02</vt:lpstr>
      <vt:lpstr>Challenge  Cyberthreat landscape is increasing in size and sophistication.  Clients need to protect data and operations that are increasingly spread over hybrid, multi-cloud environments.  Complexity and amount of tools  are increasing (new cloud tooling in addition to traditional security tools)  driving a need for a unified security platform to provide complete insights, take action faster and run anywhere.</vt:lpstr>
      <vt:lpstr>Challenge  Security Operations Centers face an increasing amount of information to process.  Effectiveness depends on narrowing the funnel and accelerating throughput.  Lowering false positives and less noise allows analysts to focus on the critical events and IOCs.   </vt:lpstr>
      <vt:lpstr>Challenge  Advanced threats are more sophisticated and difficult to detect than ever.  They hide in everyday network traffic from applications, websites, e-mail, and file transfers.  Once in, malicious actors can move laterally undetected, collecting valuable data for exfiltration.   Isolated network analytic deployments do not provide sufficient depth, context and/or visibility to address todays security challenges. </vt:lpstr>
      <vt:lpstr>Challenge  Security incidents can involve many different internal systems, security tools and endpoints, as well as cloud services. This complexity can reduce the efficiency of the incident response team.  Hundreds of different global regulations require organizations to report data privacy breaches quickly — as little as 72 hours for GDPR. Failure to comply accurately can result in costly fines. </vt:lpstr>
      <vt:lpstr>Challenge  Security teams must search, investigate and hunt for threats across numerous tools such as SIEM, EDR, NTA, Log Management Platforms, Cloud Security solutions, Cloud Object Stores, etc.  This leads to wasted time and need for additional skill increasing the risk of missing critical threats. </vt:lpstr>
      <vt:lpstr>Challenge  Security teams must collect and operationalize Threat Intelligence across various tools, including SIEM, EDR, Logging, Cloud platforms, Network Threat Analytics, etc. This currently involves point to point integrations with the various threat intelligence sources and disconnected response workflows resulting in increased integration effort and increased risk of missing evidence of threats in their environment.</vt:lpstr>
      <vt:lpstr>Challenge  The industry is starting to see a shift in the management and deployment strategies around their infrastructure, which can introduce challenges in how and where security systems themselves are deployed and operated from.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 1: Desire to set digital experiences apart from competitors, mitigate business risk and deliver new value to customers without interruption.  Set your digital experiences apart from competitors, mitigate business risk and continue delivering value to customers without interruption with IBM Cloud Pak for Applications. Equip architects with pre-configurable application stacks and developers with the supported Open Source tools and frameworks they love, allowing both to accelerate innovation with confidence. Leverage the, flexibility and portability of the Red Hat OpenShift platform to deploy and scale new applications at the lowest cost.</dc:title>
  <cp:lastModifiedBy>Christopher Meenan</cp:lastModifiedBy>
  <cp:revision>434</cp:revision>
  <dcterms:modified xsi:type="dcterms:W3CDTF">2020-07-20T15:32:10Z</dcterms:modified>
</cp:coreProperties>
</file>